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4C2077-BA90-B6F7-8796-0375C91CB258}" v="101" dt="2023-01-23T18:42:46.332"/>
    <p1510:client id="{978589CC-F991-2E88-6E49-8E9F3CD13905}" v="28" dt="2023-01-23T18:28:38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an West" userId="fede07b8-9162-4184-8898-47e9f7e16563" providerId="ADAL" clId="{7CC0282F-6CA9-4642-ACD4-E1E3BEC1E498}"/>
    <pc:docChg chg="undo custSel addSld modSld">
      <pc:chgData name="Magan West" userId="fede07b8-9162-4184-8898-47e9f7e16563" providerId="ADAL" clId="{7CC0282F-6CA9-4642-ACD4-E1E3BEC1E498}" dt="2023-01-23T17:55:23.337" v="2536" actId="1076"/>
      <pc:docMkLst>
        <pc:docMk/>
      </pc:docMkLst>
      <pc:sldChg chg="modSp mod">
        <pc:chgData name="Magan West" userId="fede07b8-9162-4184-8898-47e9f7e16563" providerId="ADAL" clId="{7CC0282F-6CA9-4642-ACD4-E1E3BEC1E498}" dt="2023-01-23T17:53:50.992" v="2533" actId="20577"/>
        <pc:sldMkLst>
          <pc:docMk/>
          <pc:sldMk cId="875589067" sldId="257"/>
        </pc:sldMkLst>
        <pc:spChg chg="mod">
          <ac:chgData name="Magan West" userId="fede07b8-9162-4184-8898-47e9f7e16563" providerId="ADAL" clId="{7CC0282F-6CA9-4642-ACD4-E1E3BEC1E498}" dt="2023-01-23T17:53:50.992" v="2533" actId="20577"/>
          <ac:spMkLst>
            <pc:docMk/>
            <pc:sldMk cId="875589067" sldId="257"/>
            <ac:spMk id="2" creationId="{759331E7-B616-A004-614B-979C1EEA19E9}"/>
          </ac:spMkLst>
        </pc:spChg>
      </pc:sldChg>
      <pc:sldChg chg="modSp mod">
        <pc:chgData name="Magan West" userId="fede07b8-9162-4184-8898-47e9f7e16563" providerId="ADAL" clId="{7CC0282F-6CA9-4642-ACD4-E1E3BEC1E498}" dt="2023-01-23T17:55:23.337" v="2536" actId="1076"/>
        <pc:sldMkLst>
          <pc:docMk/>
          <pc:sldMk cId="3287992968" sldId="258"/>
        </pc:sldMkLst>
        <pc:spChg chg="mod">
          <ac:chgData name="Magan West" userId="fede07b8-9162-4184-8898-47e9f7e16563" providerId="ADAL" clId="{7CC0282F-6CA9-4642-ACD4-E1E3BEC1E498}" dt="2023-01-23T17:55:23.337" v="2536" actId="1076"/>
          <ac:spMkLst>
            <pc:docMk/>
            <pc:sldMk cId="3287992968" sldId="258"/>
            <ac:spMk id="3" creationId="{84337460-B72C-3962-8890-CAA0178EC5C8}"/>
          </ac:spMkLst>
        </pc:spChg>
        <pc:graphicFrameChg chg="mod">
          <ac:chgData name="Magan West" userId="fede07b8-9162-4184-8898-47e9f7e16563" providerId="ADAL" clId="{7CC0282F-6CA9-4642-ACD4-E1E3BEC1E498}" dt="2023-01-23T17:54:15.451" v="2534" actId="12100"/>
          <ac:graphicFrameMkLst>
            <pc:docMk/>
            <pc:sldMk cId="3287992968" sldId="258"/>
            <ac:graphicFrameMk id="6" creationId="{8C7B70C0-B47B-85E2-60B4-5B2316CD83E0}"/>
          </ac:graphicFrameMkLst>
        </pc:graphicFrameChg>
      </pc:sldChg>
      <pc:sldChg chg="modSp">
        <pc:chgData name="Magan West" userId="fede07b8-9162-4184-8898-47e9f7e16563" providerId="ADAL" clId="{7CC0282F-6CA9-4642-ACD4-E1E3BEC1E498}" dt="2023-01-23T17:54:54.111" v="2535" actId="12100"/>
        <pc:sldMkLst>
          <pc:docMk/>
          <pc:sldMk cId="3905011167" sldId="259"/>
        </pc:sldMkLst>
        <pc:graphicFrameChg chg="mod">
          <ac:chgData name="Magan West" userId="fede07b8-9162-4184-8898-47e9f7e16563" providerId="ADAL" clId="{7CC0282F-6CA9-4642-ACD4-E1E3BEC1E498}" dt="2023-01-23T17:54:54.111" v="2535" actId="12100"/>
          <ac:graphicFrameMkLst>
            <pc:docMk/>
            <pc:sldMk cId="3905011167" sldId="259"/>
            <ac:graphicFrameMk id="4" creationId="{62FB1C91-1695-E7F8-5DE0-DF077AD2839F}"/>
          </ac:graphicFrameMkLst>
        </pc:graphicFrameChg>
      </pc:sldChg>
      <pc:sldChg chg="addSp delSp modSp new mod">
        <pc:chgData name="Magan West" userId="fede07b8-9162-4184-8898-47e9f7e16563" providerId="ADAL" clId="{7CC0282F-6CA9-4642-ACD4-E1E3BEC1E498}" dt="2023-01-23T15:25:10.211" v="273" actId="14734"/>
        <pc:sldMkLst>
          <pc:docMk/>
          <pc:sldMk cId="3445715201" sldId="262"/>
        </pc:sldMkLst>
        <pc:spChg chg="mod">
          <ac:chgData name="Magan West" userId="fede07b8-9162-4184-8898-47e9f7e16563" providerId="ADAL" clId="{7CC0282F-6CA9-4642-ACD4-E1E3BEC1E498}" dt="2023-01-23T15:14:21.213" v="18" actId="20577"/>
          <ac:spMkLst>
            <pc:docMk/>
            <pc:sldMk cId="3445715201" sldId="262"/>
            <ac:spMk id="2" creationId="{26861480-A759-4D81-5829-02EE475A8A65}"/>
          </ac:spMkLst>
        </pc:spChg>
        <pc:spChg chg="del">
          <ac:chgData name="Magan West" userId="fede07b8-9162-4184-8898-47e9f7e16563" providerId="ADAL" clId="{7CC0282F-6CA9-4642-ACD4-E1E3BEC1E498}" dt="2023-01-23T15:14:33.050" v="19" actId="3680"/>
          <ac:spMkLst>
            <pc:docMk/>
            <pc:sldMk cId="3445715201" sldId="262"/>
            <ac:spMk id="3" creationId="{9E1B4B07-E7D2-9BF5-AAD5-4E96D75077B3}"/>
          </ac:spMkLst>
        </pc:spChg>
        <pc:graphicFrameChg chg="add mod ord modGraphic">
          <ac:chgData name="Magan West" userId="fede07b8-9162-4184-8898-47e9f7e16563" providerId="ADAL" clId="{7CC0282F-6CA9-4642-ACD4-E1E3BEC1E498}" dt="2023-01-23T15:25:10.211" v="273" actId="14734"/>
          <ac:graphicFrameMkLst>
            <pc:docMk/>
            <pc:sldMk cId="3445715201" sldId="262"/>
            <ac:graphicFrameMk id="4" creationId="{158DF1EA-39EB-D1FE-D9E0-A88BE257C361}"/>
          </ac:graphicFrameMkLst>
        </pc:graphicFrameChg>
      </pc:sldChg>
      <pc:sldChg chg="addSp delSp modSp new mod">
        <pc:chgData name="Magan West" userId="fede07b8-9162-4184-8898-47e9f7e16563" providerId="ADAL" clId="{7CC0282F-6CA9-4642-ACD4-E1E3BEC1E498}" dt="2023-01-23T15:31:59.044" v="481" actId="20577"/>
        <pc:sldMkLst>
          <pc:docMk/>
          <pc:sldMk cId="1836411563" sldId="263"/>
        </pc:sldMkLst>
        <pc:spChg chg="mod">
          <ac:chgData name="Magan West" userId="fede07b8-9162-4184-8898-47e9f7e16563" providerId="ADAL" clId="{7CC0282F-6CA9-4642-ACD4-E1E3BEC1E498}" dt="2023-01-23T15:24:30.917" v="266" actId="20577"/>
          <ac:spMkLst>
            <pc:docMk/>
            <pc:sldMk cId="1836411563" sldId="263"/>
            <ac:spMk id="2" creationId="{93669C8B-5D8F-9685-7BE9-29DA7459ECE7}"/>
          </ac:spMkLst>
        </pc:spChg>
        <pc:spChg chg="del">
          <ac:chgData name="Magan West" userId="fede07b8-9162-4184-8898-47e9f7e16563" providerId="ADAL" clId="{7CC0282F-6CA9-4642-ACD4-E1E3BEC1E498}" dt="2023-01-23T15:24:39.440" v="267" actId="3680"/>
          <ac:spMkLst>
            <pc:docMk/>
            <pc:sldMk cId="1836411563" sldId="263"/>
            <ac:spMk id="3" creationId="{296EDC7C-2652-D841-DC9C-9FEE811D6434}"/>
          </ac:spMkLst>
        </pc:spChg>
        <pc:graphicFrameChg chg="add mod ord modGraphic">
          <ac:chgData name="Magan West" userId="fede07b8-9162-4184-8898-47e9f7e16563" providerId="ADAL" clId="{7CC0282F-6CA9-4642-ACD4-E1E3BEC1E498}" dt="2023-01-23T15:31:59.044" v="481" actId="20577"/>
          <ac:graphicFrameMkLst>
            <pc:docMk/>
            <pc:sldMk cId="1836411563" sldId="263"/>
            <ac:graphicFrameMk id="4" creationId="{090DD03F-DC7B-9E7F-25B6-C7D8D40FFAF1}"/>
          </ac:graphicFrameMkLst>
        </pc:graphicFrameChg>
      </pc:sldChg>
      <pc:sldChg chg="addSp delSp modSp new mod chgLayout">
        <pc:chgData name="Magan West" userId="fede07b8-9162-4184-8898-47e9f7e16563" providerId="ADAL" clId="{7CC0282F-6CA9-4642-ACD4-E1E3BEC1E498}" dt="2023-01-23T15:41:16.962" v="920" actId="14100"/>
        <pc:sldMkLst>
          <pc:docMk/>
          <pc:sldMk cId="4094981864" sldId="264"/>
        </pc:sldMkLst>
        <pc:spChg chg="mod ord">
          <ac:chgData name="Magan West" userId="fede07b8-9162-4184-8898-47e9f7e16563" providerId="ADAL" clId="{7CC0282F-6CA9-4642-ACD4-E1E3BEC1E498}" dt="2023-01-23T15:41:03.298" v="918" actId="700"/>
          <ac:spMkLst>
            <pc:docMk/>
            <pc:sldMk cId="4094981864" sldId="264"/>
            <ac:spMk id="2" creationId="{3E59D13D-E04A-4BFE-AE91-306DA355A291}"/>
          </ac:spMkLst>
        </pc:spChg>
        <pc:spChg chg="del">
          <ac:chgData name="Magan West" userId="fede07b8-9162-4184-8898-47e9f7e16563" providerId="ADAL" clId="{7CC0282F-6CA9-4642-ACD4-E1E3BEC1E498}" dt="2023-01-23T15:32:33.174" v="507" actId="3680"/>
          <ac:spMkLst>
            <pc:docMk/>
            <pc:sldMk cId="4094981864" sldId="264"/>
            <ac:spMk id="3" creationId="{E3044C19-FE5F-8DE7-D02A-D133B607BBF4}"/>
          </ac:spMkLst>
        </pc:spChg>
        <pc:graphicFrameChg chg="add mod ord modGraphic">
          <ac:chgData name="Magan West" userId="fede07b8-9162-4184-8898-47e9f7e16563" providerId="ADAL" clId="{7CC0282F-6CA9-4642-ACD4-E1E3BEC1E498}" dt="2023-01-23T15:41:16.962" v="920" actId="14100"/>
          <ac:graphicFrameMkLst>
            <pc:docMk/>
            <pc:sldMk cId="4094981864" sldId="264"/>
            <ac:graphicFrameMk id="4" creationId="{4D6BE85E-3D16-011C-87FD-B3C6ECE68439}"/>
          </ac:graphicFrameMkLst>
        </pc:graphicFrameChg>
      </pc:sldChg>
      <pc:sldChg chg="addSp delSp modSp new mod">
        <pc:chgData name="Magan West" userId="fede07b8-9162-4184-8898-47e9f7e16563" providerId="ADAL" clId="{7CC0282F-6CA9-4642-ACD4-E1E3BEC1E498}" dt="2023-01-23T16:06:45.075" v="1548" actId="1076"/>
        <pc:sldMkLst>
          <pc:docMk/>
          <pc:sldMk cId="3868298045" sldId="265"/>
        </pc:sldMkLst>
        <pc:spChg chg="mod">
          <ac:chgData name="Magan West" userId="fede07b8-9162-4184-8898-47e9f7e16563" providerId="ADAL" clId="{7CC0282F-6CA9-4642-ACD4-E1E3BEC1E498}" dt="2023-01-23T15:41:52.068" v="985" actId="20577"/>
          <ac:spMkLst>
            <pc:docMk/>
            <pc:sldMk cId="3868298045" sldId="265"/>
            <ac:spMk id="2" creationId="{2B99E0BD-B564-E66B-8142-29D1480663F8}"/>
          </ac:spMkLst>
        </pc:spChg>
        <pc:spChg chg="del">
          <ac:chgData name="Magan West" userId="fede07b8-9162-4184-8898-47e9f7e16563" providerId="ADAL" clId="{7CC0282F-6CA9-4642-ACD4-E1E3BEC1E498}" dt="2023-01-23T15:42:19.719" v="986" actId="1032"/>
          <ac:spMkLst>
            <pc:docMk/>
            <pc:sldMk cId="3868298045" sldId="265"/>
            <ac:spMk id="3" creationId="{DB2B48D7-B366-4DAD-CFAF-AC5FD9F83A2B}"/>
          </ac:spMkLst>
        </pc:spChg>
        <pc:spChg chg="add del">
          <ac:chgData name="Magan West" userId="fede07b8-9162-4184-8898-47e9f7e16563" providerId="ADAL" clId="{7CC0282F-6CA9-4642-ACD4-E1E3BEC1E498}" dt="2023-01-23T15:50:48.812" v="1433" actId="478"/>
          <ac:spMkLst>
            <pc:docMk/>
            <pc:sldMk cId="3868298045" sldId="265"/>
            <ac:spMk id="5" creationId="{4D371705-C30C-4377-34D4-B4F7E878912C}"/>
          </ac:spMkLst>
        </pc:spChg>
        <pc:graphicFrameChg chg="add mod modGraphic">
          <ac:chgData name="Magan West" userId="fede07b8-9162-4184-8898-47e9f7e16563" providerId="ADAL" clId="{7CC0282F-6CA9-4642-ACD4-E1E3BEC1E498}" dt="2023-01-23T16:06:38.827" v="1547" actId="1076"/>
          <ac:graphicFrameMkLst>
            <pc:docMk/>
            <pc:sldMk cId="3868298045" sldId="265"/>
            <ac:graphicFrameMk id="4" creationId="{5D26A10D-FC24-7202-96BE-F437038362B9}"/>
          </ac:graphicFrameMkLst>
        </pc:graphicFrameChg>
        <pc:picChg chg="add mod">
          <ac:chgData name="Magan West" userId="fede07b8-9162-4184-8898-47e9f7e16563" providerId="ADAL" clId="{7CC0282F-6CA9-4642-ACD4-E1E3BEC1E498}" dt="2023-01-23T16:06:45.075" v="1548" actId="1076"/>
          <ac:picMkLst>
            <pc:docMk/>
            <pc:sldMk cId="3868298045" sldId="265"/>
            <ac:picMk id="7" creationId="{8F3EE567-AEA8-8B14-1215-1D387BB696D1}"/>
          </ac:picMkLst>
        </pc:picChg>
      </pc:sldChg>
      <pc:sldChg chg="addSp delSp modSp new mod">
        <pc:chgData name="Magan West" userId="fede07b8-9162-4184-8898-47e9f7e16563" providerId="ADAL" clId="{7CC0282F-6CA9-4642-ACD4-E1E3BEC1E498}" dt="2023-01-23T16:17:14.201" v="2075" actId="20577"/>
        <pc:sldMkLst>
          <pc:docMk/>
          <pc:sldMk cId="336161715" sldId="266"/>
        </pc:sldMkLst>
        <pc:spChg chg="mod">
          <ac:chgData name="Magan West" userId="fede07b8-9162-4184-8898-47e9f7e16563" providerId="ADAL" clId="{7CC0282F-6CA9-4642-ACD4-E1E3BEC1E498}" dt="2023-01-23T16:12:37.664" v="1577" actId="20577"/>
          <ac:spMkLst>
            <pc:docMk/>
            <pc:sldMk cId="336161715" sldId="266"/>
            <ac:spMk id="2" creationId="{E1830270-3C3F-4685-1D27-8FE087755FAF}"/>
          </ac:spMkLst>
        </pc:spChg>
        <pc:spChg chg="del">
          <ac:chgData name="Magan West" userId="fede07b8-9162-4184-8898-47e9f7e16563" providerId="ADAL" clId="{7CC0282F-6CA9-4642-ACD4-E1E3BEC1E498}" dt="2023-01-23T16:13:28.650" v="1578" actId="1032"/>
          <ac:spMkLst>
            <pc:docMk/>
            <pc:sldMk cId="336161715" sldId="266"/>
            <ac:spMk id="3" creationId="{3EE25614-F56C-BA21-0036-7A291606FEAF}"/>
          </ac:spMkLst>
        </pc:spChg>
        <pc:graphicFrameChg chg="add mod modGraphic">
          <ac:chgData name="Magan West" userId="fede07b8-9162-4184-8898-47e9f7e16563" providerId="ADAL" clId="{7CC0282F-6CA9-4642-ACD4-E1E3BEC1E498}" dt="2023-01-23T16:17:14.201" v="2075" actId="20577"/>
          <ac:graphicFrameMkLst>
            <pc:docMk/>
            <pc:sldMk cId="336161715" sldId="266"/>
            <ac:graphicFrameMk id="4" creationId="{DD19D9B5-EC19-FF6C-0F88-7771459873ED}"/>
          </ac:graphicFrameMkLst>
        </pc:graphicFrameChg>
      </pc:sldChg>
      <pc:sldChg chg="addSp delSp modSp new mod modClrScheme chgLayout">
        <pc:chgData name="Magan West" userId="fede07b8-9162-4184-8898-47e9f7e16563" providerId="ADAL" clId="{7CC0282F-6CA9-4642-ACD4-E1E3BEC1E498}" dt="2023-01-23T17:53:12.528" v="2532" actId="27636"/>
        <pc:sldMkLst>
          <pc:docMk/>
          <pc:sldMk cId="275451881" sldId="267"/>
        </pc:sldMkLst>
        <pc:spChg chg="mod ord">
          <ac:chgData name="Magan West" userId="fede07b8-9162-4184-8898-47e9f7e16563" providerId="ADAL" clId="{7CC0282F-6CA9-4642-ACD4-E1E3BEC1E498}" dt="2023-01-23T16:23:10.288" v="2456" actId="700"/>
          <ac:spMkLst>
            <pc:docMk/>
            <pc:sldMk cId="275451881" sldId="267"/>
            <ac:spMk id="2" creationId="{361D15D8-E94B-5916-5138-98D61373F4E8}"/>
          </ac:spMkLst>
        </pc:spChg>
        <pc:spChg chg="mod ord">
          <ac:chgData name="Magan West" userId="fede07b8-9162-4184-8898-47e9f7e16563" providerId="ADAL" clId="{7CC0282F-6CA9-4642-ACD4-E1E3BEC1E498}" dt="2023-01-23T17:53:12.528" v="2532" actId="27636"/>
          <ac:spMkLst>
            <pc:docMk/>
            <pc:sldMk cId="275451881" sldId="267"/>
            <ac:spMk id="3" creationId="{56FEA187-C74C-32DD-717B-7F0690A6B927}"/>
          </ac:spMkLst>
        </pc:spChg>
        <pc:spChg chg="add mod ord">
          <ac:chgData name="Magan West" userId="fede07b8-9162-4184-8898-47e9f7e16563" providerId="ADAL" clId="{7CC0282F-6CA9-4642-ACD4-E1E3BEC1E498}" dt="2023-01-23T17:53:02.852" v="2529" actId="255"/>
          <ac:spMkLst>
            <pc:docMk/>
            <pc:sldMk cId="275451881" sldId="267"/>
            <ac:spMk id="4" creationId="{5955D764-8BE5-D545-A848-9597C65E71FC}"/>
          </ac:spMkLst>
        </pc:spChg>
        <pc:spChg chg="add del">
          <ac:chgData name="Magan West" userId="fede07b8-9162-4184-8898-47e9f7e16563" providerId="ADAL" clId="{7CC0282F-6CA9-4642-ACD4-E1E3BEC1E498}" dt="2023-01-23T17:40:19.675" v="2458" actId="478"/>
          <ac:spMkLst>
            <pc:docMk/>
            <pc:sldMk cId="275451881" sldId="267"/>
            <ac:spMk id="6" creationId="{68509C2C-A1EE-08A1-477F-EBB735631E92}"/>
          </ac:spMkLst>
        </pc:spChg>
        <pc:spChg chg="add mod">
          <ac:chgData name="Magan West" userId="fede07b8-9162-4184-8898-47e9f7e16563" providerId="ADAL" clId="{7CC0282F-6CA9-4642-ACD4-E1E3BEC1E498}" dt="2023-01-23T17:53:07.520" v="2530" actId="255"/>
          <ac:spMkLst>
            <pc:docMk/>
            <pc:sldMk cId="275451881" sldId="267"/>
            <ac:spMk id="7" creationId="{87230647-7CD2-98DD-5260-A44CE09A2D62}"/>
          </ac:spMkLst>
        </pc:spChg>
        <pc:picChg chg="add mod">
          <ac:chgData name="Magan West" userId="fede07b8-9162-4184-8898-47e9f7e16563" providerId="ADAL" clId="{7CC0282F-6CA9-4642-ACD4-E1E3BEC1E498}" dt="2023-01-23T17:47:59.600" v="2513" actId="1076"/>
          <ac:picMkLst>
            <pc:docMk/>
            <pc:sldMk cId="275451881" sldId="267"/>
            <ac:picMk id="13" creationId="{D2D67075-1BD0-C64E-9B43-AEF28FC032AA}"/>
          </ac:picMkLst>
        </pc:picChg>
        <pc:picChg chg="add mod">
          <ac:chgData name="Magan West" userId="fede07b8-9162-4184-8898-47e9f7e16563" providerId="ADAL" clId="{7CC0282F-6CA9-4642-ACD4-E1E3BEC1E498}" dt="2023-01-23T17:50:47.957" v="2519" actId="1076"/>
          <ac:picMkLst>
            <pc:docMk/>
            <pc:sldMk cId="275451881" sldId="267"/>
            <ac:picMk id="15" creationId="{FE6D93A4-D5B0-DF5E-1892-49DC7B8083FA}"/>
          </ac:picMkLst>
        </pc:picChg>
        <pc:picChg chg="add mod">
          <ac:chgData name="Magan West" userId="fede07b8-9162-4184-8898-47e9f7e16563" providerId="ADAL" clId="{7CC0282F-6CA9-4642-ACD4-E1E3BEC1E498}" dt="2023-01-23T17:52:26.963" v="2522" actId="1076"/>
          <ac:picMkLst>
            <pc:docMk/>
            <pc:sldMk cId="275451881" sldId="267"/>
            <ac:picMk id="17" creationId="{73A49F43-0B5B-3EF5-4541-A2AAA19E47C2}"/>
          </ac:picMkLst>
        </pc:picChg>
        <pc:cxnChg chg="add mod">
          <ac:chgData name="Magan West" userId="fede07b8-9162-4184-8898-47e9f7e16563" providerId="ADAL" clId="{7CC0282F-6CA9-4642-ACD4-E1E3BEC1E498}" dt="2023-01-23T17:45:29.480" v="2504" actId="14100"/>
          <ac:cxnSpMkLst>
            <pc:docMk/>
            <pc:sldMk cId="275451881" sldId="267"/>
            <ac:cxnSpMk id="9" creationId="{5FE71756-81B5-E2BD-500F-1B47461AE728}"/>
          </ac:cxnSpMkLst>
        </pc:cxnChg>
        <pc:cxnChg chg="add mod">
          <ac:chgData name="Magan West" userId="fede07b8-9162-4184-8898-47e9f7e16563" providerId="ADAL" clId="{7CC0282F-6CA9-4642-ACD4-E1E3BEC1E498}" dt="2023-01-23T17:46:32.896" v="2510" actId="1076"/>
          <ac:cxnSpMkLst>
            <pc:docMk/>
            <pc:sldMk cId="275451881" sldId="267"/>
            <ac:cxnSpMk id="11" creationId="{5DFF2A5C-CF5A-277A-D4A8-A1DB88988B01}"/>
          </ac:cxnSpMkLst>
        </pc:cxnChg>
      </pc:sldChg>
    </pc:docChg>
  </pc:docChgLst>
  <pc:docChgLst>
    <pc:chgData name="Sherry Rumbaugh" userId="S::srumbaugh@svcmcny.org::9ad0c322-7349-4ecd-8933-a8f4385d13c3" providerId="AD" clId="Web-{978589CC-F991-2E88-6E49-8E9F3CD13905}"/>
    <pc:docChg chg="modSld">
      <pc:chgData name="Sherry Rumbaugh" userId="S::srumbaugh@svcmcny.org::9ad0c322-7349-4ecd-8933-a8f4385d13c3" providerId="AD" clId="Web-{978589CC-F991-2E88-6E49-8E9F3CD13905}" dt="2023-01-23T18:28:37.023" v="17"/>
      <pc:docMkLst>
        <pc:docMk/>
      </pc:docMkLst>
      <pc:sldChg chg="modSp">
        <pc:chgData name="Sherry Rumbaugh" userId="S::srumbaugh@svcmcny.org::9ad0c322-7349-4ecd-8933-a8f4385d13c3" providerId="AD" clId="Web-{978589CC-F991-2E88-6E49-8E9F3CD13905}" dt="2023-01-23T18:28:24.648" v="13"/>
        <pc:sldMkLst>
          <pc:docMk/>
          <pc:sldMk cId="3040636454" sldId="260"/>
        </pc:sldMkLst>
        <pc:graphicFrameChg chg="mod modGraphic">
          <ac:chgData name="Sherry Rumbaugh" userId="S::srumbaugh@svcmcny.org::9ad0c322-7349-4ecd-8933-a8f4385d13c3" providerId="AD" clId="Web-{978589CC-F991-2E88-6E49-8E9F3CD13905}" dt="2023-01-23T18:28:24.648" v="13"/>
          <ac:graphicFrameMkLst>
            <pc:docMk/>
            <pc:sldMk cId="3040636454" sldId="260"/>
            <ac:graphicFrameMk id="4" creationId="{5B58F190-9820-15B3-33DD-1290B5243428}"/>
          </ac:graphicFrameMkLst>
        </pc:graphicFrameChg>
      </pc:sldChg>
      <pc:sldChg chg="modSp">
        <pc:chgData name="Sherry Rumbaugh" userId="S::srumbaugh@svcmcny.org::9ad0c322-7349-4ecd-8933-a8f4385d13c3" providerId="AD" clId="Web-{978589CC-F991-2E88-6E49-8E9F3CD13905}" dt="2023-01-23T18:28:32.304" v="15"/>
        <pc:sldMkLst>
          <pc:docMk/>
          <pc:sldMk cId="3445715201" sldId="262"/>
        </pc:sldMkLst>
        <pc:graphicFrameChg chg="mod modGraphic">
          <ac:chgData name="Sherry Rumbaugh" userId="S::srumbaugh@svcmcny.org::9ad0c322-7349-4ecd-8933-a8f4385d13c3" providerId="AD" clId="Web-{978589CC-F991-2E88-6E49-8E9F3CD13905}" dt="2023-01-23T18:28:32.304" v="15"/>
          <ac:graphicFrameMkLst>
            <pc:docMk/>
            <pc:sldMk cId="3445715201" sldId="262"/>
            <ac:graphicFrameMk id="4" creationId="{158DF1EA-39EB-D1FE-D9E0-A88BE257C361}"/>
          </ac:graphicFrameMkLst>
        </pc:graphicFrameChg>
      </pc:sldChg>
      <pc:sldChg chg="modSp">
        <pc:chgData name="Sherry Rumbaugh" userId="S::srumbaugh@svcmcny.org::9ad0c322-7349-4ecd-8933-a8f4385d13c3" providerId="AD" clId="Web-{978589CC-F991-2E88-6E49-8E9F3CD13905}" dt="2023-01-23T18:28:37.023" v="17"/>
        <pc:sldMkLst>
          <pc:docMk/>
          <pc:sldMk cId="1836411563" sldId="263"/>
        </pc:sldMkLst>
        <pc:graphicFrameChg chg="mod modGraphic">
          <ac:chgData name="Sherry Rumbaugh" userId="S::srumbaugh@svcmcny.org::9ad0c322-7349-4ecd-8933-a8f4385d13c3" providerId="AD" clId="Web-{978589CC-F991-2E88-6E49-8E9F3CD13905}" dt="2023-01-23T18:28:37.023" v="17"/>
          <ac:graphicFrameMkLst>
            <pc:docMk/>
            <pc:sldMk cId="1836411563" sldId="263"/>
            <ac:graphicFrameMk id="4" creationId="{090DD03F-DC7B-9E7F-25B6-C7D8D40FFAF1}"/>
          </ac:graphicFrameMkLst>
        </pc:graphicFrameChg>
      </pc:sldChg>
      <pc:sldChg chg="modSp">
        <pc:chgData name="Sherry Rumbaugh" userId="S::srumbaugh@svcmcny.org::9ad0c322-7349-4ecd-8933-a8f4385d13c3" providerId="AD" clId="Web-{978589CC-F991-2E88-6E49-8E9F3CD13905}" dt="2023-01-23T18:25:53.457" v="9"/>
        <pc:sldMkLst>
          <pc:docMk/>
          <pc:sldMk cId="4094981864" sldId="264"/>
        </pc:sldMkLst>
        <pc:graphicFrameChg chg="mod modGraphic">
          <ac:chgData name="Sherry Rumbaugh" userId="S::srumbaugh@svcmcny.org::9ad0c322-7349-4ecd-8933-a8f4385d13c3" providerId="AD" clId="Web-{978589CC-F991-2E88-6E49-8E9F3CD13905}" dt="2023-01-23T18:25:53.457" v="9"/>
          <ac:graphicFrameMkLst>
            <pc:docMk/>
            <pc:sldMk cId="4094981864" sldId="264"/>
            <ac:graphicFrameMk id="4" creationId="{4D6BE85E-3D16-011C-87FD-B3C6ECE68439}"/>
          </ac:graphicFrameMkLst>
        </pc:graphicFrameChg>
      </pc:sldChg>
    </pc:docChg>
  </pc:docChgLst>
  <pc:docChgLst>
    <pc:chgData name="Magan West" userId="S::mwest@svcmcny.org::fede07b8-9162-4184-8898-47e9f7e16563" providerId="AD" clId="Web-{864C2077-BA90-B6F7-8796-0375C91CB258}"/>
    <pc:docChg chg="modSld addMainMaster delMainMaster">
      <pc:chgData name="Magan West" userId="S::mwest@svcmcny.org::fede07b8-9162-4184-8898-47e9f7e16563" providerId="AD" clId="Web-{864C2077-BA90-B6F7-8796-0375C91CB258}" dt="2023-01-23T18:42:44.238" v="91" actId="20577"/>
      <pc:docMkLst>
        <pc:docMk/>
      </pc:docMkLst>
      <pc:sldChg chg="modSp mod modClrScheme chgLayout">
        <pc:chgData name="Magan West" userId="S::mwest@svcmcny.org::fede07b8-9162-4184-8898-47e9f7e16563" providerId="AD" clId="Web-{864C2077-BA90-B6F7-8796-0375C91CB258}" dt="2023-01-23T18:33:46.455" v="7" actId="20577"/>
        <pc:sldMkLst>
          <pc:docMk/>
          <pc:sldMk cId="1454179108" sldId="256"/>
        </pc:sldMkLst>
        <pc:spChg chg="mod ord">
          <ac:chgData name="Magan West" userId="S::mwest@svcmcny.org::fede07b8-9162-4184-8898-47e9f7e16563" providerId="AD" clId="Web-{864C2077-BA90-B6F7-8796-0375C91CB258}" dt="2023-01-23T18:33:46.455" v="7" actId="20577"/>
          <ac:spMkLst>
            <pc:docMk/>
            <pc:sldMk cId="1454179108" sldId="256"/>
            <ac:spMk id="2" creationId="{41B34347-9DAB-1440-A604-4BF7E1FD3F2C}"/>
          </ac:spMkLst>
        </pc:spChg>
        <pc:spChg chg="mod ord">
          <ac:chgData name="Magan West" userId="S::mwest@svcmcny.org::fede07b8-9162-4184-8898-47e9f7e16563" providerId="AD" clId="Web-{864C2077-BA90-B6F7-8796-0375C91CB258}" dt="2023-01-23T18:33:30.814" v="3"/>
          <ac:spMkLst>
            <pc:docMk/>
            <pc:sldMk cId="1454179108" sldId="256"/>
            <ac:spMk id="3" creationId="{D05C3589-16CC-521C-C06F-CC3D022A561A}"/>
          </ac:spMkLst>
        </pc:spChg>
      </pc:sldChg>
      <pc:sldChg chg="modSp mod modClrScheme chgLayout">
        <pc:chgData name="Magan West" userId="S::mwest@svcmcny.org::fede07b8-9162-4184-8898-47e9f7e16563" providerId="AD" clId="Web-{864C2077-BA90-B6F7-8796-0375C91CB258}" dt="2023-01-23T18:41:17.907" v="79" actId="1076"/>
        <pc:sldMkLst>
          <pc:docMk/>
          <pc:sldMk cId="875589067" sldId="257"/>
        </pc:sldMkLst>
        <pc:spChg chg="mod ord">
          <ac:chgData name="Magan West" userId="S::mwest@svcmcny.org::fede07b8-9162-4184-8898-47e9f7e16563" providerId="AD" clId="Web-{864C2077-BA90-B6F7-8796-0375C91CB258}" dt="2023-01-23T18:33:55.440" v="8" actId="20577"/>
          <ac:spMkLst>
            <pc:docMk/>
            <pc:sldMk cId="875589067" sldId="257"/>
            <ac:spMk id="2" creationId="{759331E7-B616-A004-614B-979C1EEA19E9}"/>
          </ac:spMkLst>
        </pc:spChg>
        <pc:spChg chg="mod ord">
          <ac:chgData name="Magan West" userId="S::mwest@svcmcny.org::fede07b8-9162-4184-8898-47e9f7e16563" providerId="AD" clId="Web-{864C2077-BA90-B6F7-8796-0375C91CB258}" dt="2023-01-23T18:41:17.907" v="79" actId="1076"/>
          <ac:spMkLst>
            <pc:docMk/>
            <pc:sldMk cId="875589067" sldId="257"/>
            <ac:spMk id="3" creationId="{24119C3F-174C-A6F3-633E-9D1161F70387}"/>
          </ac:spMkLst>
        </pc:spChg>
        <pc:picChg chg="mod ord">
          <ac:chgData name="Magan West" userId="S::mwest@svcmcny.org::fede07b8-9162-4184-8898-47e9f7e16563" providerId="AD" clId="Web-{864C2077-BA90-B6F7-8796-0375C91CB258}" dt="2023-01-23T18:41:14.595" v="78" actId="1076"/>
          <ac:picMkLst>
            <pc:docMk/>
            <pc:sldMk cId="875589067" sldId="257"/>
            <ac:picMk id="1026" creationId="{75C8A5EA-B2DD-A7B0-58BD-45CF4EEEA7F2}"/>
          </ac:picMkLst>
        </pc:picChg>
      </pc:sldChg>
      <pc:sldChg chg="modSp mod modClrScheme chgLayout">
        <pc:chgData name="Magan West" userId="S::mwest@svcmcny.org::fede07b8-9162-4184-8898-47e9f7e16563" providerId="AD" clId="Web-{864C2077-BA90-B6F7-8796-0375C91CB258}" dt="2023-01-23T18:34:02.003" v="9" actId="20577"/>
        <pc:sldMkLst>
          <pc:docMk/>
          <pc:sldMk cId="3287992968" sldId="258"/>
        </pc:sldMkLst>
        <pc:spChg chg="mod ord">
          <ac:chgData name="Magan West" userId="S::mwest@svcmcny.org::fede07b8-9162-4184-8898-47e9f7e16563" providerId="AD" clId="Web-{864C2077-BA90-B6F7-8796-0375C91CB258}" dt="2023-01-23T18:34:02.003" v="9" actId="20577"/>
          <ac:spMkLst>
            <pc:docMk/>
            <pc:sldMk cId="3287992968" sldId="258"/>
            <ac:spMk id="2" creationId="{05865B89-0D45-E526-57F0-64F77EF44857}"/>
          </ac:spMkLst>
        </pc:spChg>
        <pc:spChg chg="mod ord">
          <ac:chgData name="Magan West" userId="S::mwest@svcmcny.org::fede07b8-9162-4184-8898-47e9f7e16563" providerId="AD" clId="Web-{864C2077-BA90-B6F7-8796-0375C91CB258}" dt="2023-01-23T18:33:30.814" v="3"/>
          <ac:spMkLst>
            <pc:docMk/>
            <pc:sldMk cId="3287992968" sldId="258"/>
            <ac:spMk id="3" creationId="{84337460-B72C-3962-8890-CAA0178EC5C8}"/>
          </ac:spMkLst>
        </pc:spChg>
        <pc:graphicFrameChg chg="mod ord">
          <ac:chgData name="Magan West" userId="S::mwest@svcmcny.org::fede07b8-9162-4184-8898-47e9f7e16563" providerId="AD" clId="Web-{864C2077-BA90-B6F7-8796-0375C91CB258}" dt="2023-01-23T18:33:30.814" v="3"/>
          <ac:graphicFrameMkLst>
            <pc:docMk/>
            <pc:sldMk cId="3287992968" sldId="258"/>
            <ac:graphicFrameMk id="6" creationId="{8C7B70C0-B47B-85E2-60B4-5B2316CD83E0}"/>
          </ac:graphicFrameMkLst>
        </pc:graphicFrameChg>
      </pc:sldChg>
      <pc:sldChg chg="modSp mod modClrScheme chgLayout">
        <pc:chgData name="Magan West" userId="S::mwest@svcmcny.org::fede07b8-9162-4184-8898-47e9f7e16563" providerId="AD" clId="Web-{864C2077-BA90-B6F7-8796-0375C91CB258}" dt="2023-01-23T18:41:29.705" v="80" actId="1076"/>
        <pc:sldMkLst>
          <pc:docMk/>
          <pc:sldMk cId="3905011167" sldId="259"/>
        </pc:sldMkLst>
        <pc:spChg chg="mod ord">
          <ac:chgData name="Magan West" userId="S::mwest@svcmcny.org::fede07b8-9162-4184-8898-47e9f7e16563" providerId="AD" clId="Web-{864C2077-BA90-B6F7-8796-0375C91CB258}" dt="2023-01-23T18:34:07.831" v="10" actId="20577"/>
          <ac:spMkLst>
            <pc:docMk/>
            <pc:sldMk cId="3905011167" sldId="259"/>
            <ac:spMk id="2" creationId="{9AAD483E-C86C-4F68-9135-1FC451A65C65}"/>
          </ac:spMkLst>
        </pc:spChg>
        <pc:graphicFrameChg chg="mod ord">
          <ac:chgData name="Magan West" userId="S::mwest@svcmcny.org::fede07b8-9162-4184-8898-47e9f7e16563" providerId="AD" clId="Web-{864C2077-BA90-B6F7-8796-0375C91CB258}" dt="2023-01-23T18:41:29.705" v="80" actId="1076"/>
          <ac:graphicFrameMkLst>
            <pc:docMk/>
            <pc:sldMk cId="3905011167" sldId="259"/>
            <ac:graphicFrameMk id="4" creationId="{62FB1C91-1695-E7F8-5DE0-DF077AD2839F}"/>
          </ac:graphicFrameMkLst>
        </pc:graphicFrameChg>
      </pc:sldChg>
      <pc:sldChg chg="modSp mod modClrScheme chgLayout">
        <pc:chgData name="Magan West" userId="S::mwest@svcmcny.org::fede07b8-9162-4184-8898-47e9f7e16563" providerId="AD" clId="Web-{864C2077-BA90-B6F7-8796-0375C91CB258}" dt="2023-01-23T18:36:18.163" v="30" actId="1076"/>
        <pc:sldMkLst>
          <pc:docMk/>
          <pc:sldMk cId="3040636454" sldId="260"/>
        </pc:sldMkLst>
        <pc:spChg chg="mod ord">
          <ac:chgData name="Magan West" userId="S::mwest@svcmcny.org::fede07b8-9162-4184-8898-47e9f7e16563" providerId="AD" clId="Web-{864C2077-BA90-B6F7-8796-0375C91CB258}" dt="2023-01-23T18:36:12.226" v="29" actId="20577"/>
          <ac:spMkLst>
            <pc:docMk/>
            <pc:sldMk cId="3040636454" sldId="260"/>
            <ac:spMk id="2" creationId="{380DDDB1-37E3-04D7-036E-2455C2E81859}"/>
          </ac:spMkLst>
        </pc:spChg>
        <pc:graphicFrameChg chg="mod ord">
          <ac:chgData name="Magan West" userId="S::mwest@svcmcny.org::fede07b8-9162-4184-8898-47e9f7e16563" providerId="AD" clId="Web-{864C2077-BA90-B6F7-8796-0375C91CB258}" dt="2023-01-23T18:36:18.163" v="30" actId="1076"/>
          <ac:graphicFrameMkLst>
            <pc:docMk/>
            <pc:sldMk cId="3040636454" sldId="260"/>
            <ac:graphicFrameMk id="4" creationId="{5B58F190-9820-15B3-33DD-1290B5243428}"/>
          </ac:graphicFrameMkLst>
        </pc:graphicFrameChg>
      </pc:sldChg>
      <pc:sldChg chg="modSp mod modClrScheme chgLayout">
        <pc:chgData name="Magan West" userId="S::mwest@svcmcny.org::fede07b8-9162-4184-8898-47e9f7e16563" providerId="AD" clId="Web-{864C2077-BA90-B6F7-8796-0375C91CB258}" dt="2023-01-23T18:41:56.971" v="85" actId="14100"/>
        <pc:sldMkLst>
          <pc:docMk/>
          <pc:sldMk cId="3324845330" sldId="261"/>
        </pc:sldMkLst>
        <pc:spChg chg="mod ord">
          <ac:chgData name="Magan West" userId="S::mwest@svcmcny.org::fede07b8-9162-4184-8898-47e9f7e16563" providerId="AD" clId="Web-{864C2077-BA90-B6F7-8796-0375C91CB258}" dt="2023-01-23T18:34:22.425" v="13" actId="20577"/>
          <ac:spMkLst>
            <pc:docMk/>
            <pc:sldMk cId="3324845330" sldId="261"/>
            <ac:spMk id="2" creationId="{374B631C-04D0-99F2-902B-59EEF4DB8023}"/>
          </ac:spMkLst>
        </pc:spChg>
        <pc:spChg chg="mod ord">
          <ac:chgData name="Magan West" userId="S::mwest@svcmcny.org::fede07b8-9162-4184-8898-47e9f7e16563" providerId="AD" clId="Web-{864C2077-BA90-B6F7-8796-0375C91CB258}" dt="2023-01-23T18:35:26.568" v="21" actId="1076"/>
          <ac:spMkLst>
            <pc:docMk/>
            <pc:sldMk cId="3324845330" sldId="261"/>
            <ac:spMk id="3" creationId="{074E3E36-2493-C9F9-A49F-1BCAE804A7AE}"/>
          </ac:spMkLst>
        </pc:spChg>
        <pc:spChg chg="mod ord">
          <ac:chgData name="Magan West" userId="S::mwest@svcmcny.org::fede07b8-9162-4184-8898-47e9f7e16563" providerId="AD" clId="Web-{864C2077-BA90-B6F7-8796-0375C91CB258}" dt="2023-01-23T18:36:00.100" v="27"/>
          <ac:spMkLst>
            <pc:docMk/>
            <pc:sldMk cId="3324845330" sldId="261"/>
            <ac:spMk id="6" creationId="{F60AAB10-5674-D0CD-EBD1-F6E9C3C24DCA}"/>
          </ac:spMkLst>
        </pc:spChg>
        <pc:spChg chg="mod">
          <ac:chgData name="Magan West" userId="S::mwest@svcmcny.org::fede07b8-9162-4184-8898-47e9f7e16563" providerId="AD" clId="Web-{864C2077-BA90-B6F7-8796-0375C91CB258}" dt="2023-01-23T18:35:15.739" v="20" actId="1076"/>
          <ac:spMkLst>
            <pc:docMk/>
            <pc:sldMk cId="3324845330" sldId="261"/>
            <ac:spMk id="7" creationId="{9968D09D-7B2E-04D6-74E4-DF9613FED1E3}"/>
          </ac:spMkLst>
        </pc:spChg>
        <pc:spChg chg="mod">
          <ac:chgData name="Magan West" userId="S::mwest@svcmcny.org::fede07b8-9162-4184-8898-47e9f7e16563" providerId="AD" clId="Web-{864C2077-BA90-B6F7-8796-0375C91CB258}" dt="2023-01-23T18:41:56.971" v="85" actId="14100"/>
          <ac:spMkLst>
            <pc:docMk/>
            <pc:sldMk cId="3324845330" sldId="261"/>
            <ac:spMk id="8" creationId="{63D4A61A-F702-D151-3889-CF6957D8AAC6}"/>
          </ac:spMkLst>
        </pc:spChg>
      </pc:sldChg>
      <pc:sldChg chg="modSp mod modClrScheme chgLayout">
        <pc:chgData name="Magan West" userId="S::mwest@svcmcny.org::fede07b8-9162-4184-8898-47e9f7e16563" providerId="AD" clId="Web-{864C2077-BA90-B6F7-8796-0375C91CB258}" dt="2023-01-23T18:36:27.742" v="33" actId="1076"/>
        <pc:sldMkLst>
          <pc:docMk/>
          <pc:sldMk cId="3445715201" sldId="262"/>
        </pc:sldMkLst>
        <pc:spChg chg="mod ord">
          <ac:chgData name="Magan West" userId="S::mwest@svcmcny.org::fede07b8-9162-4184-8898-47e9f7e16563" providerId="AD" clId="Web-{864C2077-BA90-B6F7-8796-0375C91CB258}" dt="2023-01-23T18:36:22.163" v="32" actId="20577"/>
          <ac:spMkLst>
            <pc:docMk/>
            <pc:sldMk cId="3445715201" sldId="262"/>
            <ac:spMk id="2" creationId="{26861480-A759-4D81-5829-02EE475A8A65}"/>
          </ac:spMkLst>
        </pc:spChg>
        <pc:graphicFrameChg chg="mod ord">
          <ac:chgData name="Magan West" userId="S::mwest@svcmcny.org::fede07b8-9162-4184-8898-47e9f7e16563" providerId="AD" clId="Web-{864C2077-BA90-B6F7-8796-0375C91CB258}" dt="2023-01-23T18:36:27.742" v="33" actId="1076"/>
          <ac:graphicFrameMkLst>
            <pc:docMk/>
            <pc:sldMk cId="3445715201" sldId="262"/>
            <ac:graphicFrameMk id="4" creationId="{158DF1EA-39EB-D1FE-D9E0-A88BE257C361}"/>
          </ac:graphicFrameMkLst>
        </pc:graphicFrameChg>
      </pc:sldChg>
      <pc:sldChg chg="modSp mod modClrScheme chgLayout">
        <pc:chgData name="Magan West" userId="S::mwest@svcmcny.org::fede07b8-9162-4184-8898-47e9f7e16563" providerId="AD" clId="Web-{864C2077-BA90-B6F7-8796-0375C91CB258}" dt="2023-01-23T18:37:08.915" v="43"/>
        <pc:sldMkLst>
          <pc:docMk/>
          <pc:sldMk cId="1836411563" sldId="263"/>
        </pc:sldMkLst>
        <pc:spChg chg="mod ord">
          <ac:chgData name="Magan West" userId="S::mwest@svcmcny.org::fede07b8-9162-4184-8898-47e9f7e16563" providerId="AD" clId="Web-{864C2077-BA90-B6F7-8796-0375C91CB258}" dt="2023-01-23T18:36:31.445" v="35" actId="20577"/>
          <ac:spMkLst>
            <pc:docMk/>
            <pc:sldMk cId="1836411563" sldId="263"/>
            <ac:spMk id="2" creationId="{93669C8B-5D8F-9685-7BE9-29DA7459ECE7}"/>
          </ac:spMkLst>
        </pc:spChg>
        <pc:graphicFrameChg chg="mod ord modGraphic">
          <ac:chgData name="Magan West" userId="S::mwest@svcmcny.org::fede07b8-9162-4184-8898-47e9f7e16563" providerId="AD" clId="Web-{864C2077-BA90-B6F7-8796-0375C91CB258}" dt="2023-01-23T18:37:08.915" v="43"/>
          <ac:graphicFrameMkLst>
            <pc:docMk/>
            <pc:sldMk cId="1836411563" sldId="263"/>
            <ac:graphicFrameMk id="4" creationId="{090DD03F-DC7B-9E7F-25B6-C7D8D40FFAF1}"/>
          </ac:graphicFrameMkLst>
        </pc:graphicFrameChg>
      </pc:sldChg>
      <pc:sldChg chg="modSp mod modClrScheme chgLayout">
        <pc:chgData name="Magan West" userId="S::mwest@svcmcny.org::fede07b8-9162-4184-8898-47e9f7e16563" providerId="AD" clId="Web-{864C2077-BA90-B6F7-8796-0375C91CB258}" dt="2023-01-23T18:36:50.727" v="41" actId="1076"/>
        <pc:sldMkLst>
          <pc:docMk/>
          <pc:sldMk cId="4094981864" sldId="264"/>
        </pc:sldMkLst>
        <pc:spChg chg="mod ord">
          <ac:chgData name="Magan West" userId="S::mwest@svcmcny.org::fede07b8-9162-4184-8898-47e9f7e16563" providerId="AD" clId="Web-{864C2077-BA90-B6F7-8796-0375C91CB258}" dt="2023-01-23T18:36:47.117" v="40" actId="20577"/>
          <ac:spMkLst>
            <pc:docMk/>
            <pc:sldMk cId="4094981864" sldId="264"/>
            <ac:spMk id="2" creationId="{3E59D13D-E04A-4BFE-AE91-306DA355A291}"/>
          </ac:spMkLst>
        </pc:spChg>
        <pc:graphicFrameChg chg="mod ord">
          <ac:chgData name="Magan West" userId="S::mwest@svcmcny.org::fede07b8-9162-4184-8898-47e9f7e16563" providerId="AD" clId="Web-{864C2077-BA90-B6F7-8796-0375C91CB258}" dt="2023-01-23T18:36:50.727" v="41" actId="1076"/>
          <ac:graphicFrameMkLst>
            <pc:docMk/>
            <pc:sldMk cId="4094981864" sldId="264"/>
            <ac:graphicFrameMk id="4" creationId="{4D6BE85E-3D16-011C-87FD-B3C6ECE68439}"/>
          </ac:graphicFrameMkLst>
        </pc:graphicFrameChg>
      </pc:sldChg>
      <pc:sldChg chg="modSp mod modClrScheme chgLayout">
        <pc:chgData name="Magan West" userId="S::mwest@svcmcny.org::fede07b8-9162-4184-8898-47e9f7e16563" providerId="AD" clId="Web-{864C2077-BA90-B6F7-8796-0375C91CB258}" dt="2023-01-23T18:38:33.699" v="56" actId="1076"/>
        <pc:sldMkLst>
          <pc:docMk/>
          <pc:sldMk cId="3868298045" sldId="265"/>
        </pc:sldMkLst>
        <pc:spChg chg="mod ord">
          <ac:chgData name="Magan West" userId="S::mwest@svcmcny.org::fede07b8-9162-4184-8898-47e9f7e16563" providerId="AD" clId="Web-{864C2077-BA90-B6F7-8796-0375C91CB258}" dt="2023-01-23T18:37:32.681" v="51" actId="20577"/>
          <ac:spMkLst>
            <pc:docMk/>
            <pc:sldMk cId="3868298045" sldId="265"/>
            <ac:spMk id="2" creationId="{2B99E0BD-B564-E66B-8142-29D1480663F8}"/>
          </ac:spMkLst>
        </pc:spChg>
        <pc:graphicFrameChg chg="mod ord modGraphic">
          <ac:chgData name="Magan West" userId="S::mwest@svcmcny.org::fede07b8-9162-4184-8898-47e9f7e16563" providerId="AD" clId="Web-{864C2077-BA90-B6F7-8796-0375C91CB258}" dt="2023-01-23T18:38:21.761" v="55" actId="14100"/>
          <ac:graphicFrameMkLst>
            <pc:docMk/>
            <pc:sldMk cId="3868298045" sldId="265"/>
            <ac:graphicFrameMk id="4" creationId="{5D26A10D-FC24-7202-96BE-F437038362B9}"/>
          </ac:graphicFrameMkLst>
        </pc:graphicFrameChg>
        <pc:picChg chg="mod">
          <ac:chgData name="Magan West" userId="S::mwest@svcmcny.org::fede07b8-9162-4184-8898-47e9f7e16563" providerId="AD" clId="Web-{864C2077-BA90-B6F7-8796-0375C91CB258}" dt="2023-01-23T18:38:33.699" v="56" actId="1076"/>
          <ac:picMkLst>
            <pc:docMk/>
            <pc:sldMk cId="3868298045" sldId="265"/>
            <ac:picMk id="7" creationId="{8F3EE567-AEA8-8B14-1215-1D387BB696D1}"/>
          </ac:picMkLst>
        </pc:picChg>
      </pc:sldChg>
      <pc:sldChg chg="modSp mod modClrScheme chgLayout">
        <pc:chgData name="Magan West" userId="S::mwest@svcmcny.org::fede07b8-9162-4184-8898-47e9f7e16563" providerId="AD" clId="Web-{864C2077-BA90-B6F7-8796-0375C91CB258}" dt="2023-01-23T18:42:38.301" v="89" actId="20577"/>
        <pc:sldMkLst>
          <pc:docMk/>
          <pc:sldMk cId="336161715" sldId="266"/>
        </pc:sldMkLst>
        <pc:spChg chg="mod ord">
          <ac:chgData name="Magan West" userId="S::mwest@svcmcny.org::fede07b8-9162-4184-8898-47e9f7e16563" providerId="AD" clId="Web-{864C2077-BA90-B6F7-8796-0375C91CB258}" dt="2023-01-23T18:42:38.301" v="89" actId="20577"/>
          <ac:spMkLst>
            <pc:docMk/>
            <pc:sldMk cId="336161715" sldId="266"/>
            <ac:spMk id="2" creationId="{E1830270-3C3F-4685-1D27-8FE087755FAF}"/>
          </ac:spMkLst>
        </pc:spChg>
        <pc:graphicFrameChg chg="mod ord">
          <ac:chgData name="Magan West" userId="S::mwest@svcmcny.org::fede07b8-9162-4184-8898-47e9f7e16563" providerId="AD" clId="Web-{864C2077-BA90-B6F7-8796-0375C91CB258}" dt="2023-01-23T18:33:30.814" v="3"/>
          <ac:graphicFrameMkLst>
            <pc:docMk/>
            <pc:sldMk cId="336161715" sldId="266"/>
            <ac:graphicFrameMk id="4" creationId="{DD19D9B5-EC19-FF6C-0F88-7771459873ED}"/>
          </ac:graphicFrameMkLst>
        </pc:graphicFrameChg>
      </pc:sldChg>
      <pc:sldChg chg="modSp mod modClrScheme chgLayout">
        <pc:chgData name="Magan West" userId="S::mwest@svcmcny.org::fede07b8-9162-4184-8898-47e9f7e16563" providerId="AD" clId="Web-{864C2077-BA90-B6F7-8796-0375C91CB258}" dt="2023-01-23T18:42:44.238" v="91" actId="20577"/>
        <pc:sldMkLst>
          <pc:docMk/>
          <pc:sldMk cId="275451881" sldId="267"/>
        </pc:sldMkLst>
        <pc:spChg chg="mod ord">
          <ac:chgData name="Magan West" userId="S::mwest@svcmcny.org::fede07b8-9162-4184-8898-47e9f7e16563" providerId="AD" clId="Web-{864C2077-BA90-B6F7-8796-0375C91CB258}" dt="2023-01-23T18:42:44.238" v="91" actId="20577"/>
          <ac:spMkLst>
            <pc:docMk/>
            <pc:sldMk cId="275451881" sldId="267"/>
            <ac:spMk id="2" creationId="{361D15D8-E94B-5916-5138-98D61373F4E8}"/>
          </ac:spMkLst>
        </pc:spChg>
        <pc:spChg chg="mod ord">
          <ac:chgData name="Magan West" userId="S::mwest@svcmcny.org::fede07b8-9162-4184-8898-47e9f7e16563" providerId="AD" clId="Web-{864C2077-BA90-B6F7-8796-0375C91CB258}" dt="2023-01-23T18:40:14.608" v="75" actId="20577"/>
          <ac:spMkLst>
            <pc:docMk/>
            <pc:sldMk cId="275451881" sldId="267"/>
            <ac:spMk id="3" creationId="{56FEA187-C74C-32DD-717B-7F0690A6B927}"/>
          </ac:spMkLst>
        </pc:spChg>
        <pc:spChg chg="mod ord">
          <ac:chgData name="Magan West" userId="S::mwest@svcmcny.org::fede07b8-9162-4184-8898-47e9f7e16563" providerId="AD" clId="Web-{864C2077-BA90-B6F7-8796-0375C91CB258}" dt="2023-01-23T18:40:08.686" v="74" actId="20577"/>
          <ac:spMkLst>
            <pc:docMk/>
            <pc:sldMk cId="275451881" sldId="267"/>
            <ac:spMk id="4" creationId="{5955D764-8BE5-D545-A848-9597C65E71FC}"/>
          </ac:spMkLst>
        </pc:spChg>
        <pc:spChg chg="mod">
          <ac:chgData name="Magan West" userId="S::mwest@svcmcny.org::fede07b8-9162-4184-8898-47e9f7e16563" providerId="AD" clId="Web-{864C2077-BA90-B6F7-8796-0375C91CB258}" dt="2023-01-23T18:40:02.952" v="73" actId="20577"/>
          <ac:spMkLst>
            <pc:docMk/>
            <pc:sldMk cId="275451881" sldId="267"/>
            <ac:spMk id="7" creationId="{87230647-7CD2-98DD-5260-A44CE09A2D62}"/>
          </ac:spMkLst>
        </pc:spChg>
        <pc:picChg chg="mod">
          <ac:chgData name="Magan West" userId="S::mwest@svcmcny.org::fede07b8-9162-4184-8898-47e9f7e16563" providerId="AD" clId="Web-{864C2077-BA90-B6F7-8796-0375C91CB258}" dt="2023-01-23T18:39:03.856" v="62" actId="1076"/>
          <ac:picMkLst>
            <pc:docMk/>
            <pc:sldMk cId="275451881" sldId="267"/>
            <ac:picMk id="13" creationId="{D2D67075-1BD0-C64E-9B43-AEF28FC032AA}"/>
          </ac:picMkLst>
        </pc:picChg>
        <pc:picChg chg="mod">
          <ac:chgData name="Magan West" userId="S::mwest@svcmcny.org::fede07b8-9162-4184-8898-47e9f7e16563" providerId="AD" clId="Web-{864C2077-BA90-B6F7-8796-0375C91CB258}" dt="2023-01-23T18:39:03.872" v="63" actId="1076"/>
          <ac:picMkLst>
            <pc:docMk/>
            <pc:sldMk cId="275451881" sldId="267"/>
            <ac:picMk id="15" creationId="{FE6D93A4-D5B0-DF5E-1892-49DC7B8083FA}"/>
          </ac:picMkLst>
        </pc:picChg>
        <pc:picChg chg="mod">
          <ac:chgData name="Magan West" userId="S::mwest@svcmcny.org::fede07b8-9162-4184-8898-47e9f7e16563" providerId="AD" clId="Web-{864C2077-BA90-B6F7-8796-0375C91CB258}" dt="2023-01-23T18:39:03.872" v="64" actId="1076"/>
          <ac:picMkLst>
            <pc:docMk/>
            <pc:sldMk cId="275451881" sldId="267"/>
            <ac:picMk id="17" creationId="{73A49F43-0B5B-3EF5-4541-A2AAA19E47C2}"/>
          </ac:picMkLst>
        </pc:picChg>
        <pc:cxnChg chg="mod">
          <ac:chgData name="Magan West" userId="S::mwest@svcmcny.org::fede07b8-9162-4184-8898-47e9f7e16563" providerId="AD" clId="Web-{864C2077-BA90-B6F7-8796-0375C91CB258}" dt="2023-01-23T18:39:03.841" v="60" actId="1076"/>
          <ac:cxnSpMkLst>
            <pc:docMk/>
            <pc:sldMk cId="275451881" sldId="267"/>
            <ac:cxnSpMk id="9" creationId="{5FE71756-81B5-E2BD-500F-1B47461AE728}"/>
          </ac:cxnSpMkLst>
        </pc:cxnChg>
        <pc:cxnChg chg="mod">
          <ac:chgData name="Magan West" userId="S::mwest@svcmcny.org::fede07b8-9162-4184-8898-47e9f7e16563" providerId="AD" clId="Web-{864C2077-BA90-B6F7-8796-0375C91CB258}" dt="2023-01-23T18:39:03.856" v="61" actId="1076"/>
          <ac:cxnSpMkLst>
            <pc:docMk/>
            <pc:sldMk cId="275451881" sldId="267"/>
            <ac:cxnSpMk id="11" creationId="{5DFF2A5C-CF5A-277A-D4A8-A1DB88988B01}"/>
          </ac:cxnSpMkLst>
        </pc:cxnChg>
      </pc:sldChg>
      <pc:sldMasterChg chg="del delSldLayout">
        <pc:chgData name="Magan West" userId="S::mwest@svcmcny.org::fede07b8-9162-4184-8898-47e9f7e16563" providerId="AD" clId="Web-{864C2077-BA90-B6F7-8796-0375C91CB258}" dt="2023-01-23T18:32:08.968" v="0"/>
        <pc:sldMasterMkLst>
          <pc:docMk/>
          <pc:sldMasterMk cId="3547323709" sldId="2147483768"/>
        </pc:sldMasterMkLst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2905272686" sldId="2147483769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455664883" sldId="2147483770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1172958889" sldId="2147483771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3776800452" sldId="2147483772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2867919570" sldId="2147483773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1484284270" sldId="2147483774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2894290742" sldId="2147483775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2969501811" sldId="2147483776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1217027922" sldId="2147483777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1282142945" sldId="2147483778"/>
          </pc:sldLayoutMkLst>
        </pc:sldLayoutChg>
        <pc:sldLayoutChg chg="del">
          <pc:chgData name="Magan West" userId="S::mwest@svcmcny.org::fede07b8-9162-4184-8898-47e9f7e16563" providerId="AD" clId="Web-{864C2077-BA90-B6F7-8796-0375C91CB258}" dt="2023-01-23T18:32:08.968" v="0"/>
          <pc:sldLayoutMkLst>
            <pc:docMk/>
            <pc:sldMasterMk cId="3547323709" sldId="2147483768"/>
            <pc:sldLayoutMk cId="4098388538" sldId="2147483779"/>
          </pc:sldLayoutMkLst>
        </pc:sldLayoutChg>
      </pc:sldMasterChg>
      <pc:sldMasterChg chg="add del addSldLayout delSldLayout modSldLayout">
        <pc:chgData name="Magan West" userId="S::mwest@svcmcny.org::fede07b8-9162-4184-8898-47e9f7e16563" providerId="AD" clId="Web-{864C2077-BA90-B6F7-8796-0375C91CB258}" dt="2023-01-23T18:32:32.297" v="1"/>
        <pc:sldMasterMkLst>
          <pc:docMk/>
          <pc:sldMasterMk cId="474642982" sldId="2147483780"/>
        </pc:sldMasterMkLst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3577162633" sldId="2147483781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850262147" sldId="2147483782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3519232043" sldId="2147483783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658508543" sldId="2147483784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324888716" sldId="2147483785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1453190038" sldId="2147483786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1906268583" sldId="2147483787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3449132739" sldId="2147483788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2832913125" sldId="2147483789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2922466487" sldId="2147483790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2.297" v="1"/>
          <pc:sldLayoutMkLst>
            <pc:docMk/>
            <pc:sldMasterMk cId="474642982" sldId="2147483780"/>
            <pc:sldLayoutMk cId="1570522109" sldId="2147483791"/>
          </pc:sldLayoutMkLst>
        </pc:sldLayoutChg>
      </pc:sldMasterChg>
      <pc:sldMasterChg chg="add del addSldLayout delSldLayout modSldLayout">
        <pc:chgData name="Magan West" userId="S::mwest@svcmcny.org::fede07b8-9162-4184-8898-47e9f7e16563" providerId="AD" clId="Web-{864C2077-BA90-B6F7-8796-0375C91CB258}" dt="2023-01-23T18:32:38.531" v="2"/>
        <pc:sldMasterMkLst>
          <pc:docMk/>
          <pc:sldMasterMk cId="1897533331" sldId="2147483792"/>
        </pc:sldMasterMkLst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3085913547" sldId="2147483793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1341469051" sldId="2147483794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928454098" sldId="2147483795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1785407370" sldId="2147483796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4101063857" sldId="2147483797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2238261898" sldId="2147483798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1656737902" sldId="2147483799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3665054520" sldId="2147483800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2075833059" sldId="2147483801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4130334547" sldId="2147483802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2:38.531" v="2"/>
          <pc:sldLayoutMkLst>
            <pc:docMk/>
            <pc:sldMasterMk cId="1897533331" sldId="2147483792"/>
            <pc:sldLayoutMk cId="230354223" sldId="2147483803"/>
          </pc:sldLayoutMkLst>
        </pc:sldLayoutChg>
      </pc:sldMasterChg>
      <pc:sldMasterChg chg="add del addSldLayout delSldLayout modSldLayout">
        <pc:chgData name="Magan West" userId="S::mwest@svcmcny.org::fede07b8-9162-4184-8898-47e9f7e16563" providerId="AD" clId="Web-{864C2077-BA90-B6F7-8796-0375C91CB258}" dt="2023-01-23T18:33:30.814" v="3"/>
        <pc:sldMasterMkLst>
          <pc:docMk/>
          <pc:sldMasterMk cId="3697779825" sldId="2147483804"/>
        </pc:sldMasterMkLst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2554555914" sldId="2147483805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3337387599" sldId="2147483806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1297965852" sldId="2147483807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3424418410" sldId="2147483808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606424182" sldId="2147483809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135898396" sldId="2147483810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2939701070" sldId="2147483811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3514870084" sldId="2147483812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109818450" sldId="2147483813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1540733394" sldId="2147483814"/>
          </pc:sldLayoutMkLst>
        </pc:sldLayoutChg>
        <pc:sldLayoutChg chg="add del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3697779825" sldId="2147483804"/>
            <pc:sldLayoutMk cId="284568656" sldId="2147483815"/>
          </pc:sldLayoutMkLst>
        </pc:sldLayoutChg>
      </pc:sldMasterChg>
      <pc:sldMasterChg chg="add addSldLayout modSldLayout">
        <pc:chgData name="Magan West" userId="S::mwest@svcmcny.org::fede07b8-9162-4184-8898-47e9f7e16563" providerId="AD" clId="Web-{864C2077-BA90-B6F7-8796-0375C91CB258}" dt="2023-01-23T18:33:30.814" v="3"/>
        <pc:sldMasterMkLst>
          <pc:docMk/>
          <pc:sldMasterMk cId="2721224098" sldId="2147483816"/>
        </pc:sldMasterMkLst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1803837511" sldId="2147483817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3131027341" sldId="2147483818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1202436742" sldId="2147483819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2921468650" sldId="2147483820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712651311" sldId="2147483821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2217891337" sldId="2147483822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390164760" sldId="2147483823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87696183" sldId="2147483824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895846486" sldId="2147483825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2486034134" sldId="2147483826"/>
          </pc:sldLayoutMkLst>
        </pc:sldLayoutChg>
        <pc:sldLayoutChg chg="add mod replId">
          <pc:chgData name="Magan West" userId="S::mwest@svcmcny.org::fede07b8-9162-4184-8898-47e9f7e16563" providerId="AD" clId="Web-{864C2077-BA90-B6F7-8796-0375C91CB258}" dt="2023-01-23T18:33:30.814" v="3"/>
          <pc:sldLayoutMkLst>
            <pc:docMk/>
            <pc:sldMasterMk cId="2721224098" sldId="2147483816"/>
            <pc:sldLayoutMk cId="2344614396" sldId="2147483827"/>
          </pc:sldLayoutMkLst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26151-1796-4E2A-BAD2-ACC0B5C7BAAB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A9EA0A-0FE5-4E1F-9159-622BAE2F64B0}">
      <dgm:prSet phldrT="[Text]"/>
      <dgm:spPr/>
      <dgm:t>
        <a:bodyPr/>
        <a:lstStyle/>
        <a:p>
          <a:r>
            <a:rPr lang="en-US"/>
            <a:t>Positive Patient Experience</a:t>
          </a:r>
        </a:p>
      </dgm:t>
    </dgm:pt>
    <dgm:pt modelId="{2F16482F-5FC7-4B02-8D5A-B429D295745A}" type="parTrans" cxnId="{7A116D62-7519-4F9F-81DD-21251C6D8400}">
      <dgm:prSet/>
      <dgm:spPr/>
      <dgm:t>
        <a:bodyPr/>
        <a:lstStyle/>
        <a:p>
          <a:endParaRPr lang="en-US"/>
        </a:p>
      </dgm:t>
    </dgm:pt>
    <dgm:pt modelId="{98317060-9103-40F9-A90A-CA605AD94888}" type="sibTrans" cxnId="{7A116D62-7519-4F9F-81DD-21251C6D8400}">
      <dgm:prSet/>
      <dgm:spPr/>
      <dgm:t>
        <a:bodyPr/>
        <a:lstStyle/>
        <a:p>
          <a:endParaRPr lang="en-US"/>
        </a:p>
      </dgm:t>
    </dgm:pt>
    <dgm:pt modelId="{8AFC7B6E-2C4E-4E60-A3C7-0E9CC111A525}">
      <dgm:prSet phldrT="[Text]"/>
      <dgm:spPr/>
      <dgm:t>
        <a:bodyPr/>
        <a:lstStyle/>
        <a:p>
          <a:r>
            <a:rPr lang="en-US"/>
            <a:t>Clinical Outcomes</a:t>
          </a:r>
        </a:p>
      </dgm:t>
    </dgm:pt>
    <dgm:pt modelId="{5EB6303B-EACF-44EC-90BE-57883E52FF39}" type="parTrans" cxnId="{FB0D5002-DEB5-45C8-996B-FA9226C2461A}">
      <dgm:prSet/>
      <dgm:spPr/>
      <dgm:t>
        <a:bodyPr/>
        <a:lstStyle/>
        <a:p>
          <a:endParaRPr lang="en-US"/>
        </a:p>
      </dgm:t>
    </dgm:pt>
    <dgm:pt modelId="{57315328-5CBA-448F-AA3B-875C62C200AB}" type="sibTrans" cxnId="{FB0D5002-DEB5-45C8-996B-FA9226C2461A}">
      <dgm:prSet/>
      <dgm:spPr/>
      <dgm:t>
        <a:bodyPr/>
        <a:lstStyle/>
        <a:p>
          <a:endParaRPr lang="en-US"/>
        </a:p>
      </dgm:t>
    </dgm:pt>
    <dgm:pt modelId="{5F696A2D-A7B8-4FE7-AD5B-DC64DBEC7DDD}">
      <dgm:prSet phldrT="[Text]"/>
      <dgm:spPr/>
      <dgm:t>
        <a:bodyPr/>
        <a:lstStyle/>
        <a:p>
          <a:r>
            <a:rPr lang="en-US"/>
            <a:t>Continuity of Care</a:t>
          </a:r>
        </a:p>
      </dgm:t>
    </dgm:pt>
    <dgm:pt modelId="{2009433E-2BF5-4F98-B7B9-9F1B4D98E499}" type="parTrans" cxnId="{2746839F-3A36-42C0-8C5C-7991DD5734F3}">
      <dgm:prSet/>
      <dgm:spPr/>
      <dgm:t>
        <a:bodyPr/>
        <a:lstStyle/>
        <a:p>
          <a:endParaRPr lang="en-US"/>
        </a:p>
      </dgm:t>
    </dgm:pt>
    <dgm:pt modelId="{033D27B0-5EE7-4724-813C-693DAEDCB56E}" type="sibTrans" cxnId="{2746839F-3A36-42C0-8C5C-7991DD5734F3}">
      <dgm:prSet/>
      <dgm:spPr/>
      <dgm:t>
        <a:bodyPr/>
        <a:lstStyle/>
        <a:p>
          <a:endParaRPr lang="en-US"/>
        </a:p>
      </dgm:t>
    </dgm:pt>
    <dgm:pt modelId="{7A10F936-30C0-40DB-9FC7-0B74FC3C83AA}">
      <dgm:prSet phldrT="[Text]"/>
      <dgm:spPr/>
      <dgm:t>
        <a:bodyPr/>
        <a:lstStyle/>
        <a:p>
          <a:r>
            <a:rPr lang="en-US"/>
            <a:t>Provider Satisfaction</a:t>
          </a:r>
        </a:p>
      </dgm:t>
    </dgm:pt>
    <dgm:pt modelId="{BE01A891-428C-4FFD-98FD-612EB680E069}" type="parTrans" cxnId="{CB77966C-EBD5-40B4-A92B-932E2DE74EF3}">
      <dgm:prSet/>
      <dgm:spPr/>
      <dgm:t>
        <a:bodyPr/>
        <a:lstStyle/>
        <a:p>
          <a:endParaRPr lang="en-US"/>
        </a:p>
      </dgm:t>
    </dgm:pt>
    <dgm:pt modelId="{8AAD5350-82CA-4D9F-A1BE-7AFC8902E84F}" type="sibTrans" cxnId="{CB77966C-EBD5-40B4-A92B-932E2DE74EF3}">
      <dgm:prSet/>
      <dgm:spPr/>
      <dgm:t>
        <a:bodyPr/>
        <a:lstStyle/>
        <a:p>
          <a:endParaRPr lang="en-US"/>
        </a:p>
      </dgm:t>
    </dgm:pt>
    <dgm:pt modelId="{D74872CA-0838-4D4F-9503-1185386920A4}">
      <dgm:prSet phldrT="[Text]"/>
      <dgm:spPr/>
      <dgm:t>
        <a:bodyPr/>
        <a:lstStyle/>
        <a:p>
          <a:r>
            <a:rPr lang="en-US"/>
            <a:t>Medication Adherence</a:t>
          </a:r>
        </a:p>
      </dgm:t>
    </dgm:pt>
    <dgm:pt modelId="{C418E471-BCBF-4894-991D-44908BC28B75}" type="parTrans" cxnId="{EEEEAA57-E290-4900-9729-46137A1E6E30}">
      <dgm:prSet/>
      <dgm:spPr/>
      <dgm:t>
        <a:bodyPr/>
        <a:lstStyle/>
        <a:p>
          <a:endParaRPr lang="en-US"/>
        </a:p>
      </dgm:t>
    </dgm:pt>
    <dgm:pt modelId="{A4306F74-00A5-4AD1-AE4C-6ABC9D0576BA}" type="sibTrans" cxnId="{EEEEAA57-E290-4900-9729-46137A1E6E30}">
      <dgm:prSet/>
      <dgm:spPr/>
      <dgm:t>
        <a:bodyPr/>
        <a:lstStyle/>
        <a:p>
          <a:endParaRPr lang="en-US"/>
        </a:p>
      </dgm:t>
    </dgm:pt>
    <dgm:pt modelId="{C32237E5-028B-49DD-B50A-1BE4C2F357BC}">
      <dgm:prSet phldrT="[Text]"/>
      <dgm:spPr/>
      <dgm:t>
        <a:bodyPr/>
        <a:lstStyle/>
        <a:p>
          <a:r>
            <a:rPr lang="en-US"/>
            <a:t>Ratings and Surveys</a:t>
          </a:r>
        </a:p>
      </dgm:t>
    </dgm:pt>
    <dgm:pt modelId="{3C5EBC3B-3F2D-46FC-A086-F66B7D0E5BFB}" type="parTrans" cxnId="{082AB906-88C4-47C4-B2B7-4F81914F8A89}">
      <dgm:prSet/>
      <dgm:spPr/>
      <dgm:t>
        <a:bodyPr/>
        <a:lstStyle/>
        <a:p>
          <a:endParaRPr lang="en-US"/>
        </a:p>
      </dgm:t>
    </dgm:pt>
    <dgm:pt modelId="{BE4EED6D-2673-4B12-BF80-B888346C0135}" type="sibTrans" cxnId="{082AB906-88C4-47C4-B2B7-4F81914F8A89}">
      <dgm:prSet/>
      <dgm:spPr/>
      <dgm:t>
        <a:bodyPr/>
        <a:lstStyle/>
        <a:p>
          <a:endParaRPr lang="en-US"/>
        </a:p>
      </dgm:t>
    </dgm:pt>
    <dgm:pt modelId="{80FD4830-255E-4CBD-98B7-3915BA1C5304}" type="pres">
      <dgm:prSet presAssocID="{2C926151-1796-4E2A-BAD2-ACC0B5C7BAA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CA1718E-376C-42F6-AFB0-170DAD69E5CF}" type="pres">
      <dgm:prSet presAssocID="{57A9EA0A-0FE5-4E1F-9159-622BAE2F64B0}" presName="centerShape" presStyleLbl="node0" presStyleIdx="0" presStyleCnt="1"/>
      <dgm:spPr/>
    </dgm:pt>
    <dgm:pt modelId="{EBAFB3C4-2EB8-40A3-918F-2D45B8C5DDDB}" type="pres">
      <dgm:prSet presAssocID="{8AFC7B6E-2C4E-4E60-A3C7-0E9CC111A525}" presName="node" presStyleLbl="node1" presStyleIdx="0" presStyleCnt="5">
        <dgm:presLayoutVars>
          <dgm:bulletEnabled val="1"/>
        </dgm:presLayoutVars>
      </dgm:prSet>
      <dgm:spPr/>
    </dgm:pt>
    <dgm:pt modelId="{7E3BEF91-78C0-4B64-8942-A84165EB5E4F}" type="pres">
      <dgm:prSet presAssocID="{8AFC7B6E-2C4E-4E60-A3C7-0E9CC111A525}" presName="dummy" presStyleCnt="0"/>
      <dgm:spPr/>
    </dgm:pt>
    <dgm:pt modelId="{63AB1574-DA0C-41E2-A40E-41F072B1BAB2}" type="pres">
      <dgm:prSet presAssocID="{57315328-5CBA-448F-AA3B-875C62C200AB}" presName="sibTrans" presStyleLbl="sibTrans2D1" presStyleIdx="0" presStyleCnt="5"/>
      <dgm:spPr/>
    </dgm:pt>
    <dgm:pt modelId="{5965325A-2EF7-4764-B95D-CCE2FD7851A3}" type="pres">
      <dgm:prSet presAssocID="{5F696A2D-A7B8-4FE7-AD5B-DC64DBEC7DDD}" presName="node" presStyleLbl="node1" presStyleIdx="1" presStyleCnt="5">
        <dgm:presLayoutVars>
          <dgm:bulletEnabled val="1"/>
        </dgm:presLayoutVars>
      </dgm:prSet>
      <dgm:spPr/>
    </dgm:pt>
    <dgm:pt modelId="{7015A21A-CB53-41EF-89EB-F91B66F60097}" type="pres">
      <dgm:prSet presAssocID="{5F696A2D-A7B8-4FE7-AD5B-DC64DBEC7DDD}" presName="dummy" presStyleCnt="0"/>
      <dgm:spPr/>
    </dgm:pt>
    <dgm:pt modelId="{E75C9D84-7B80-4209-B989-C20F6CDD2644}" type="pres">
      <dgm:prSet presAssocID="{033D27B0-5EE7-4724-813C-693DAEDCB56E}" presName="sibTrans" presStyleLbl="sibTrans2D1" presStyleIdx="1" presStyleCnt="5"/>
      <dgm:spPr/>
    </dgm:pt>
    <dgm:pt modelId="{097B6F83-0C1A-4214-9054-4FC7C1F2197E}" type="pres">
      <dgm:prSet presAssocID="{C32237E5-028B-49DD-B50A-1BE4C2F357BC}" presName="node" presStyleLbl="node1" presStyleIdx="2" presStyleCnt="5">
        <dgm:presLayoutVars>
          <dgm:bulletEnabled val="1"/>
        </dgm:presLayoutVars>
      </dgm:prSet>
      <dgm:spPr/>
    </dgm:pt>
    <dgm:pt modelId="{94164F99-5F10-4E52-97C9-5D4AB21FBAA4}" type="pres">
      <dgm:prSet presAssocID="{C32237E5-028B-49DD-B50A-1BE4C2F357BC}" presName="dummy" presStyleCnt="0"/>
      <dgm:spPr/>
    </dgm:pt>
    <dgm:pt modelId="{4DE36CD8-6594-4E9C-8E00-7EF041847BD9}" type="pres">
      <dgm:prSet presAssocID="{BE4EED6D-2673-4B12-BF80-B888346C0135}" presName="sibTrans" presStyleLbl="sibTrans2D1" presStyleIdx="2" presStyleCnt="5"/>
      <dgm:spPr/>
    </dgm:pt>
    <dgm:pt modelId="{3812FCF7-04CB-43C9-9511-A5BFE700A8F6}" type="pres">
      <dgm:prSet presAssocID="{7A10F936-30C0-40DB-9FC7-0B74FC3C83AA}" presName="node" presStyleLbl="node1" presStyleIdx="3" presStyleCnt="5">
        <dgm:presLayoutVars>
          <dgm:bulletEnabled val="1"/>
        </dgm:presLayoutVars>
      </dgm:prSet>
      <dgm:spPr/>
    </dgm:pt>
    <dgm:pt modelId="{4F772319-6196-4D20-86C6-B262FC44A827}" type="pres">
      <dgm:prSet presAssocID="{7A10F936-30C0-40DB-9FC7-0B74FC3C83AA}" presName="dummy" presStyleCnt="0"/>
      <dgm:spPr/>
    </dgm:pt>
    <dgm:pt modelId="{C6A74B4C-28B1-4B76-AAC9-0589B2C4112E}" type="pres">
      <dgm:prSet presAssocID="{8AAD5350-82CA-4D9F-A1BE-7AFC8902E84F}" presName="sibTrans" presStyleLbl="sibTrans2D1" presStyleIdx="3" presStyleCnt="5"/>
      <dgm:spPr/>
    </dgm:pt>
    <dgm:pt modelId="{9BD9B3E4-E0CD-43B1-AC10-04DEC1EBD263}" type="pres">
      <dgm:prSet presAssocID="{D74872CA-0838-4D4F-9503-1185386920A4}" presName="node" presStyleLbl="node1" presStyleIdx="4" presStyleCnt="5">
        <dgm:presLayoutVars>
          <dgm:bulletEnabled val="1"/>
        </dgm:presLayoutVars>
      </dgm:prSet>
      <dgm:spPr/>
    </dgm:pt>
    <dgm:pt modelId="{F8DD69FD-3FC6-43A9-A08D-239D87AC6083}" type="pres">
      <dgm:prSet presAssocID="{D74872CA-0838-4D4F-9503-1185386920A4}" presName="dummy" presStyleCnt="0"/>
      <dgm:spPr/>
    </dgm:pt>
    <dgm:pt modelId="{1FC85EAB-F2E1-4AB2-8E19-824DE83A2549}" type="pres">
      <dgm:prSet presAssocID="{A4306F74-00A5-4AD1-AE4C-6ABC9D0576BA}" presName="sibTrans" presStyleLbl="sibTrans2D1" presStyleIdx="4" presStyleCnt="5"/>
      <dgm:spPr/>
    </dgm:pt>
  </dgm:ptLst>
  <dgm:cxnLst>
    <dgm:cxn modelId="{FB0D5002-DEB5-45C8-996B-FA9226C2461A}" srcId="{57A9EA0A-0FE5-4E1F-9159-622BAE2F64B0}" destId="{8AFC7B6E-2C4E-4E60-A3C7-0E9CC111A525}" srcOrd="0" destOrd="0" parTransId="{5EB6303B-EACF-44EC-90BE-57883E52FF39}" sibTransId="{57315328-5CBA-448F-AA3B-875C62C200AB}"/>
    <dgm:cxn modelId="{082AB906-88C4-47C4-B2B7-4F81914F8A89}" srcId="{57A9EA0A-0FE5-4E1F-9159-622BAE2F64B0}" destId="{C32237E5-028B-49DD-B50A-1BE4C2F357BC}" srcOrd="2" destOrd="0" parTransId="{3C5EBC3B-3F2D-46FC-A086-F66B7D0E5BFB}" sibTransId="{BE4EED6D-2673-4B12-BF80-B888346C0135}"/>
    <dgm:cxn modelId="{BF7BB020-B444-436B-A8A4-052B393B3CF8}" type="presOf" srcId="{BE4EED6D-2673-4B12-BF80-B888346C0135}" destId="{4DE36CD8-6594-4E9C-8E00-7EF041847BD9}" srcOrd="0" destOrd="0" presId="urn:microsoft.com/office/officeart/2005/8/layout/radial6"/>
    <dgm:cxn modelId="{E56C622D-C640-4FBA-BA1F-5D6AE96503D7}" type="presOf" srcId="{57315328-5CBA-448F-AA3B-875C62C200AB}" destId="{63AB1574-DA0C-41E2-A40E-41F072B1BAB2}" srcOrd="0" destOrd="0" presId="urn:microsoft.com/office/officeart/2005/8/layout/radial6"/>
    <dgm:cxn modelId="{7A116D62-7519-4F9F-81DD-21251C6D8400}" srcId="{2C926151-1796-4E2A-BAD2-ACC0B5C7BAAB}" destId="{57A9EA0A-0FE5-4E1F-9159-622BAE2F64B0}" srcOrd="0" destOrd="0" parTransId="{2F16482F-5FC7-4B02-8D5A-B429D295745A}" sibTransId="{98317060-9103-40F9-A90A-CA605AD94888}"/>
    <dgm:cxn modelId="{2062E947-1BC7-4898-BD1B-8AD9D135750B}" type="presOf" srcId="{D74872CA-0838-4D4F-9503-1185386920A4}" destId="{9BD9B3E4-E0CD-43B1-AC10-04DEC1EBD263}" srcOrd="0" destOrd="0" presId="urn:microsoft.com/office/officeart/2005/8/layout/radial6"/>
    <dgm:cxn modelId="{CB77966C-EBD5-40B4-A92B-932E2DE74EF3}" srcId="{57A9EA0A-0FE5-4E1F-9159-622BAE2F64B0}" destId="{7A10F936-30C0-40DB-9FC7-0B74FC3C83AA}" srcOrd="3" destOrd="0" parTransId="{BE01A891-428C-4FFD-98FD-612EB680E069}" sibTransId="{8AAD5350-82CA-4D9F-A1BE-7AFC8902E84F}"/>
    <dgm:cxn modelId="{44A9F44F-393F-4DFD-87F4-31EDF0195C01}" type="presOf" srcId="{8AFC7B6E-2C4E-4E60-A3C7-0E9CC111A525}" destId="{EBAFB3C4-2EB8-40A3-918F-2D45B8C5DDDB}" srcOrd="0" destOrd="0" presId="urn:microsoft.com/office/officeart/2005/8/layout/radial6"/>
    <dgm:cxn modelId="{EEEEAA57-E290-4900-9729-46137A1E6E30}" srcId="{57A9EA0A-0FE5-4E1F-9159-622BAE2F64B0}" destId="{D74872CA-0838-4D4F-9503-1185386920A4}" srcOrd="4" destOrd="0" parTransId="{C418E471-BCBF-4894-991D-44908BC28B75}" sibTransId="{A4306F74-00A5-4AD1-AE4C-6ABC9D0576BA}"/>
    <dgm:cxn modelId="{DB343E8C-9EB5-436D-8D10-C0AA0CCEF71A}" type="presOf" srcId="{7A10F936-30C0-40DB-9FC7-0B74FC3C83AA}" destId="{3812FCF7-04CB-43C9-9511-A5BFE700A8F6}" srcOrd="0" destOrd="0" presId="urn:microsoft.com/office/officeart/2005/8/layout/radial6"/>
    <dgm:cxn modelId="{2746839F-3A36-42C0-8C5C-7991DD5734F3}" srcId="{57A9EA0A-0FE5-4E1F-9159-622BAE2F64B0}" destId="{5F696A2D-A7B8-4FE7-AD5B-DC64DBEC7DDD}" srcOrd="1" destOrd="0" parTransId="{2009433E-2BF5-4F98-B7B9-9F1B4D98E499}" sibTransId="{033D27B0-5EE7-4724-813C-693DAEDCB56E}"/>
    <dgm:cxn modelId="{26B155AE-D65E-4991-85A2-3753EFA09247}" type="presOf" srcId="{2C926151-1796-4E2A-BAD2-ACC0B5C7BAAB}" destId="{80FD4830-255E-4CBD-98B7-3915BA1C5304}" srcOrd="0" destOrd="0" presId="urn:microsoft.com/office/officeart/2005/8/layout/radial6"/>
    <dgm:cxn modelId="{639D4FB4-FA5C-4569-836A-CFAE6CE02815}" type="presOf" srcId="{5F696A2D-A7B8-4FE7-AD5B-DC64DBEC7DDD}" destId="{5965325A-2EF7-4764-B95D-CCE2FD7851A3}" srcOrd="0" destOrd="0" presId="urn:microsoft.com/office/officeart/2005/8/layout/radial6"/>
    <dgm:cxn modelId="{251B9EC4-B694-47BD-B7E0-CBE7145767FA}" type="presOf" srcId="{A4306F74-00A5-4AD1-AE4C-6ABC9D0576BA}" destId="{1FC85EAB-F2E1-4AB2-8E19-824DE83A2549}" srcOrd="0" destOrd="0" presId="urn:microsoft.com/office/officeart/2005/8/layout/radial6"/>
    <dgm:cxn modelId="{8316D8D0-65F8-4E9D-9EB2-7D30FB6C83A8}" type="presOf" srcId="{033D27B0-5EE7-4724-813C-693DAEDCB56E}" destId="{E75C9D84-7B80-4209-B989-C20F6CDD2644}" srcOrd="0" destOrd="0" presId="urn:microsoft.com/office/officeart/2005/8/layout/radial6"/>
    <dgm:cxn modelId="{3BD84BD1-8905-4634-BA55-90688B08F2F5}" type="presOf" srcId="{C32237E5-028B-49DD-B50A-1BE4C2F357BC}" destId="{097B6F83-0C1A-4214-9054-4FC7C1F2197E}" srcOrd="0" destOrd="0" presId="urn:microsoft.com/office/officeart/2005/8/layout/radial6"/>
    <dgm:cxn modelId="{CA7551DA-CE65-494D-9300-7E562BE6271C}" type="presOf" srcId="{8AAD5350-82CA-4D9F-A1BE-7AFC8902E84F}" destId="{C6A74B4C-28B1-4B76-AAC9-0589B2C4112E}" srcOrd="0" destOrd="0" presId="urn:microsoft.com/office/officeart/2005/8/layout/radial6"/>
    <dgm:cxn modelId="{856B51EA-4E48-479C-B14E-517D926C19CC}" type="presOf" srcId="{57A9EA0A-0FE5-4E1F-9159-622BAE2F64B0}" destId="{DCA1718E-376C-42F6-AFB0-170DAD69E5CF}" srcOrd="0" destOrd="0" presId="urn:microsoft.com/office/officeart/2005/8/layout/radial6"/>
    <dgm:cxn modelId="{EFAFF573-D91B-4B5C-9D4B-E2181A217B14}" type="presParOf" srcId="{80FD4830-255E-4CBD-98B7-3915BA1C5304}" destId="{DCA1718E-376C-42F6-AFB0-170DAD69E5CF}" srcOrd="0" destOrd="0" presId="urn:microsoft.com/office/officeart/2005/8/layout/radial6"/>
    <dgm:cxn modelId="{4A0EDA92-ED0E-4556-85F3-168DE5E325D1}" type="presParOf" srcId="{80FD4830-255E-4CBD-98B7-3915BA1C5304}" destId="{EBAFB3C4-2EB8-40A3-918F-2D45B8C5DDDB}" srcOrd="1" destOrd="0" presId="urn:microsoft.com/office/officeart/2005/8/layout/radial6"/>
    <dgm:cxn modelId="{42C8B197-0971-4E2E-863F-0AAD362985DF}" type="presParOf" srcId="{80FD4830-255E-4CBD-98B7-3915BA1C5304}" destId="{7E3BEF91-78C0-4B64-8942-A84165EB5E4F}" srcOrd="2" destOrd="0" presId="urn:microsoft.com/office/officeart/2005/8/layout/radial6"/>
    <dgm:cxn modelId="{442EC220-3D37-4347-9FD5-FD126F96220E}" type="presParOf" srcId="{80FD4830-255E-4CBD-98B7-3915BA1C5304}" destId="{63AB1574-DA0C-41E2-A40E-41F072B1BAB2}" srcOrd="3" destOrd="0" presId="urn:microsoft.com/office/officeart/2005/8/layout/radial6"/>
    <dgm:cxn modelId="{9A63596E-BC05-4BFF-8106-D69CE89C6FBA}" type="presParOf" srcId="{80FD4830-255E-4CBD-98B7-3915BA1C5304}" destId="{5965325A-2EF7-4764-B95D-CCE2FD7851A3}" srcOrd="4" destOrd="0" presId="urn:microsoft.com/office/officeart/2005/8/layout/radial6"/>
    <dgm:cxn modelId="{838AED35-7675-41FA-85AC-285B31B9F662}" type="presParOf" srcId="{80FD4830-255E-4CBD-98B7-3915BA1C5304}" destId="{7015A21A-CB53-41EF-89EB-F91B66F60097}" srcOrd="5" destOrd="0" presId="urn:microsoft.com/office/officeart/2005/8/layout/radial6"/>
    <dgm:cxn modelId="{FFDF583D-6075-4B5A-BDE7-EE7D3A8D3363}" type="presParOf" srcId="{80FD4830-255E-4CBD-98B7-3915BA1C5304}" destId="{E75C9D84-7B80-4209-B989-C20F6CDD2644}" srcOrd="6" destOrd="0" presId="urn:microsoft.com/office/officeart/2005/8/layout/radial6"/>
    <dgm:cxn modelId="{FA1B414C-1FE7-4831-9D8F-34FEBF50E485}" type="presParOf" srcId="{80FD4830-255E-4CBD-98B7-3915BA1C5304}" destId="{097B6F83-0C1A-4214-9054-4FC7C1F2197E}" srcOrd="7" destOrd="0" presId="urn:microsoft.com/office/officeart/2005/8/layout/radial6"/>
    <dgm:cxn modelId="{75CF1949-724F-41A0-B9A5-47C2BB22DF50}" type="presParOf" srcId="{80FD4830-255E-4CBD-98B7-3915BA1C5304}" destId="{94164F99-5F10-4E52-97C9-5D4AB21FBAA4}" srcOrd="8" destOrd="0" presId="urn:microsoft.com/office/officeart/2005/8/layout/radial6"/>
    <dgm:cxn modelId="{ED1EB92C-E19B-4FB8-9C51-C45D923B8EA9}" type="presParOf" srcId="{80FD4830-255E-4CBD-98B7-3915BA1C5304}" destId="{4DE36CD8-6594-4E9C-8E00-7EF041847BD9}" srcOrd="9" destOrd="0" presId="urn:microsoft.com/office/officeart/2005/8/layout/radial6"/>
    <dgm:cxn modelId="{8864CDB0-B3AC-439E-9334-A7FCE5E1CB9A}" type="presParOf" srcId="{80FD4830-255E-4CBD-98B7-3915BA1C5304}" destId="{3812FCF7-04CB-43C9-9511-A5BFE700A8F6}" srcOrd="10" destOrd="0" presId="urn:microsoft.com/office/officeart/2005/8/layout/radial6"/>
    <dgm:cxn modelId="{77125F55-3BEB-4C5D-B467-859AC5C9CD97}" type="presParOf" srcId="{80FD4830-255E-4CBD-98B7-3915BA1C5304}" destId="{4F772319-6196-4D20-86C6-B262FC44A827}" srcOrd="11" destOrd="0" presId="urn:microsoft.com/office/officeart/2005/8/layout/radial6"/>
    <dgm:cxn modelId="{4C5BF0FE-7DEC-4A28-871B-6A5A339DBEFF}" type="presParOf" srcId="{80FD4830-255E-4CBD-98B7-3915BA1C5304}" destId="{C6A74B4C-28B1-4B76-AAC9-0589B2C4112E}" srcOrd="12" destOrd="0" presId="urn:microsoft.com/office/officeart/2005/8/layout/radial6"/>
    <dgm:cxn modelId="{57DD4161-5FDC-4AF8-B72C-DD953727A25F}" type="presParOf" srcId="{80FD4830-255E-4CBD-98B7-3915BA1C5304}" destId="{9BD9B3E4-E0CD-43B1-AC10-04DEC1EBD263}" srcOrd="13" destOrd="0" presId="urn:microsoft.com/office/officeart/2005/8/layout/radial6"/>
    <dgm:cxn modelId="{CDE66921-88F2-4D85-B5B0-90CE9EAE9705}" type="presParOf" srcId="{80FD4830-255E-4CBD-98B7-3915BA1C5304}" destId="{F8DD69FD-3FC6-43A9-A08D-239D87AC6083}" srcOrd="14" destOrd="0" presId="urn:microsoft.com/office/officeart/2005/8/layout/radial6"/>
    <dgm:cxn modelId="{47832BEC-880E-4EA5-A56D-C78934760DFA}" type="presParOf" srcId="{80FD4830-255E-4CBD-98B7-3915BA1C5304}" destId="{1FC85EAB-F2E1-4AB2-8E19-824DE83A254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74E7F0-E84E-4283-82A3-89D25503C9EA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6C470E-FEB0-4A50-9E06-6537C74ACE9E}">
      <dgm:prSet phldrT="[Text]"/>
      <dgm:spPr/>
      <dgm:t>
        <a:bodyPr/>
        <a:lstStyle/>
        <a:p>
          <a:r>
            <a:rPr lang="en-US"/>
            <a:t>Pre-survey notification letter mailed to beneficiaries</a:t>
          </a:r>
        </a:p>
      </dgm:t>
    </dgm:pt>
    <dgm:pt modelId="{9C8EACBC-2C44-449A-B3FE-385B76ECC103}" type="parTrans" cxnId="{8ED5711B-706B-4125-A3B5-062F010C9BCA}">
      <dgm:prSet/>
      <dgm:spPr/>
      <dgm:t>
        <a:bodyPr/>
        <a:lstStyle/>
        <a:p>
          <a:endParaRPr lang="en-US"/>
        </a:p>
      </dgm:t>
    </dgm:pt>
    <dgm:pt modelId="{E8214AD0-8372-4D5A-AFE3-E7885005827D}" type="sibTrans" cxnId="{8ED5711B-706B-4125-A3B5-062F010C9BCA}">
      <dgm:prSet/>
      <dgm:spPr/>
      <dgm:t>
        <a:bodyPr/>
        <a:lstStyle/>
        <a:p>
          <a:endParaRPr lang="en-US"/>
        </a:p>
      </dgm:t>
    </dgm:pt>
    <dgm:pt modelId="{A53CB178-7E93-4E4D-99E1-7C067A495B5A}">
      <dgm:prSet phldrT="[Text]"/>
      <dgm:spPr/>
      <dgm:t>
        <a:bodyPr/>
        <a:lstStyle/>
        <a:p>
          <a:r>
            <a:rPr lang="en-US"/>
            <a:t>Survey with cover letter and business reply envelope mailed</a:t>
          </a:r>
        </a:p>
      </dgm:t>
    </dgm:pt>
    <dgm:pt modelId="{1AC7AD03-512A-455C-BEF1-0001C091DAC2}" type="parTrans" cxnId="{44556C8B-2EB2-4CCE-A988-E2F942A5EFF8}">
      <dgm:prSet/>
      <dgm:spPr/>
      <dgm:t>
        <a:bodyPr/>
        <a:lstStyle/>
        <a:p>
          <a:endParaRPr lang="en-US"/>
        </a:p>
      </dgm:t>
    </dgm:pt>
    <dgm:pt modelId="{B7681E16-84F8-4B06-895D-AC4CD2C36BEE}" type="sibTrans" cxnId="{44556C8B-2EB2-4CCE-A988-E2F942A5EFF8}">
      <dgm:prSet/>
      <dgm:spPr/>
      <dgm:t>
        <a:bodyPr/>
        <a:lstStyle/>
        <a:p>
          <a:endParaRPr lang="en-US"/>
        </a:p>
      </dgm:t>
    </dgm:pt>
    <dgm:pt modelId="{7E81F9A2-1394-436E-8BBD-3DA48197D39C}">
      <dgm:prSet phldrT="[Text]"/>
      <dgm:spPr/>
      <dgm:t>
        <a:bodyPr/>
        <a:lstStyle/>
        <a:p>
          <a:r>
            <a:rPr lang="en-US"/>
            <a:t>Replacement survey with cover letter and business reply envelope mailed to all non-responders</a:t>
          </a:r>
        </a:p>
      </dgm:t>
    </dgm:pt>
    <dgm:pt modelId="{BB679880-E09F-4097-9A6F-3DF825CAFB96}" type="parTrans" cxnId="{1D216B01-04ED-469F-93BA-ABDE2B907193}">
      <dgm:prSet/>
      <dgm:spPr/>
      <dgm:t>
        <a:bodyPr/>
        <a:lstStyle/>
        <a:p>
          <a:endParaRPr lang="en-US"/>
        </a:p>
      </dgm:t>
    </dgm:pt>
    <dgm:pt modelId="{2A5B645C-C42A-4F61-A4C9-5CA44F266F37}" type="sibTrans" cxnId="{1D216B01-04ED-469F-93BA-ABDE2B907193}">
      <dgm:prSet/>
      <dgm:spPr/>
      <dgm:t>
        <a:bodyPr/>
        <a:lstStyle/>
        <a:p>
          <a:endParaRPr lang="en-US"/>
        </a:p>
      </dgm:t>
    </dgm:pt>
    <dgm:pt modelId="{AC1B1BFA-3AB9-4C45-865B-ADEC01FBA29B}">
      <dgm:prSet phldrT="[Text]"/>
      <dgm:spPr/>
      <dgm:t>
        <a:bodyPr/>
        <a:lstStyle/>
        <a:p>
          <a:r>
            <a:rPr lang="en-US"/>
            <a:t>Telephone interviews conducted with non-responders</a:t>
          </a:r>
        </a:p>
      </dgm:t>
    </dgm:pt>
    <dgm:pt modelId="{77CAB1AA-D84F-46C6-8798-ADD589203AED}" type="parTrans" cxnId="{7E900C40-3E73-4B86-9B36-746DC7F9F963}">
      <dgm:prSet/>
      <dgm:spPr/>
      <dgm:t>
        <a:bodyPr/>
        <a:lstStyle/>
        <a:p>
          <a:endParaRPr lang="en-US"/>
        </a:p>
      </dgm:t>
    </dgm:pt>
    <dgm:pt modelId="{ABD7406B-8F72-4F5E-9AF4-7D5F8B8655EE}" type="sibTrans" cxnId="{7E900C40-3E73-4B86-9B36-746DC7F9F963}">
      <dgm:prSet/>
      <dgm:spPr/>
      <dgm:t>
        <a:bodyPr/>
        <a:lstStyle/>
        <a:p>
          <a:endParaRPr lang="en-US"/>
        </a:p>
      </dgm:t>
    </dgm:pt>
    <dgm:pt modelId="{3492C85E-A040-4274-9596-0EA15A80F99B}" type="pres">
      <dgm:prSet presAssocID="{DA74E7F0-E84E-4283-82A3-89D25503C9EA}" presName="Name0" presStyleCnt="0">
        <dgm:presLayoutVars>
          <dgm:dir/>
          <dgm:resizeHandles val="exact"/>
        </dgm:presLayoutVars>
      </dgm:prSet>
      <dgm:spPr/>
    </dgm:pt>
    <dgm:pt modelId="{32A2DCDB-6CD0-4EAA-BEAC-E070467E0A77}" type="pres">
      <dgm:prSet presAssocID="{106C470E-FEB0-4A50-9E06-6537C74ACE9E}" presName="composite" presStyleCnt="0"/>
      <dgm:spPr/>
    </dgm:pt>
    <dgm:pt modelId="{67752BAF-EF3B-499B-AE22-30B077A0A967}" type="pres">
      <dgm:prSet presAssocID="{106C470E-FEB0-4A50-9E06-6537C74ACE9E}" presName="imagSh" presStyleLbl="b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A8A7A6E-6620-4814-B0FF-0DA4DF779F52}" type="pres">
      <dgm:prSet presAssocID="{106C470E-FEB0-4A50-9E06-6537C74ACE9E}" presName="txNode" presStyleLbl="node1" presStyleIdx="0" presStyleCnt="4" custLinFactNeighborX="12839" custLinFactNeighborY="25215">
        <dgm:presLayoutVars>
          <dgm:bulletEnabled val="1"/>
        </dgm:presLayoutVars>
      </dgm:prSet>
      <dgm:spPr/>
    </dgm:pt>
    <dgm:pt modelId="{4E091B18-2987-453E-A1AA-DF499C73B08C}" type="pres">
      <dgm:prSet presAssocID="{E8214AD0-8372-4D5A-AFE3-E7885005827D}" presName="sibTrans" presStyleLbl="sibTrans2D1" presStyleIdx="0" presStyleCnt="3"/>
      <dgm:spPr/>
    </dgm:pt>
    <dgm:pt modelId="{77222FD3-155D-427A-ACCE-59A2F7BFDF0F}" type="pres">
      <dgm:prSet presAssocID="{E8214AD0-8372-4D5A-AFE3-E7885005827D}" presName="connTx" presStyleLbl="sibTrans2D1" presStyleIdx="0" presStyleCnt="3"/>
      <dgm:spPr/>
    </dgm:pt>
    <dgm:pt modelId="{8AD62A6F-8071-4362-B765-91B15C9B6AEB}" type="pres">
      <dgm:prSet presAssocID="{A53CB178-7E93-4E4D-99E1-7C067A495B5A}" presName="composite" presStyleCnt="0"/>
      <dgm:spPr/>
    </dgm:pt>
    <dgm:pt modelId="{95B477E9-8930-441E-B349-390826C06AB9}" type="pres">
      <dgm:prSet presAssocID="{A53CB178-7E93-4E4D-99E1-7C067A495B5A}" presName="imagSh" presStyleLbl="bgImgPlace1" presStyleIdx="1" presStyleCnt="4" custLinFactNeighborX="631" custLinFactNeighborY="-441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A1FCED5-0CFB-4784-A2C7-019BACC22F52}" type="pres">
      <dgm:prSet presAssocID="{A53CB178-7E93-4E4D-99E1-7C067A495B5A}" presName="txNode" presStyleLbl="node1" presStyleIdx="1" presStyleCnt="4" custLinFactNeighborX="1262" custLinFactNeighborY="23979">
        <dgm:presLayoutVars>
          <dgm:bulletEnabled val="1"/>
        </dgm:presLayoutVars>
      </dgm:prSet>
      <dgm:spPr/>
    </dgm:pt>
    <dgm:pt modelId="{9B419056-E5C3-4919-B7C9-07D5AF26A4A4}" type="pres">
      <dgm:prSet presAssocID="{B7681E16-84F8-4B06-895D-AC4CD2C36BEE}" presName="sibTrans" presStyleLbl="sibTrans2D1" presStyleIdx="1" presStyleCnt="3"/>
      <dgm:spPr/>
    </dgm:pt>
    <dgm:pt modelId="{4915E092-2BD1-40D6-90E3-04A10DACD536}" type="pres">
      <dgm:prSet presAssocID="{B7681E16-84F8-4B06-895D-AC4CD2C36BEE}" presName="connTx" presStyleLbl="sibTrans2D1" presStyleIdx="1" presStyleCnt="3"/>
      <dgm:spPr/>
    </dgm:pt>
    <dgm:pt modelId="{6AB58FE7-C899-4BF2-BAB3-AB90E0089B7A}" type="pres">
      <dgm:prSet presAssocID="{7E81F9A2-1394-436E-8BBD-3DA48197D39C}" presName="composite" presStyleCnt="0"/>
      <dgm:spPr/>
    </dgm:pt>
    <dgm:pt modelId="{75CE2575-321B-4D96-9A42-9D2A0AD6C0BD}" type="pres">
      <dgm:prSet presAssocID="{7E81F9A2-1394-436E-8BBD-3DA48197D39C}" presName="imagSh" presStyleLbl="bgImgPlace1" presStyleIdx="2" presStyleCnt="4" custLinFactNeighborY="-315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156695B-C0AC-4AB5-B955-A089D8535878}" type="pres">
      <dgm:prSet presAssocID="{7E81F9A2-1394-436E-8BBD-3DA48197D39C}" presName="txNode" presStyleLbl="node1" presStyleIdx="2" presStyleCnt="4" custLinFactNeighborY="25241">
        <dgm:presLayoutVars>
          <dgm:bulletEnabled val="1"/>
        </dgm:presLayoutVars>
      </dgm:prSet>
      <dgm:spPr/>
    </dgm:pt>
    <dgm:pt modelId="{95BA7ADA-E4A7-408E-BE76-C0DA88731876}" type="pres">
      <dgm:prSet presAssocID="{2A5B645C-C42A-4F61-A4C9-5CA44F266F37}" presName="sibTrans" presStyleLbl="sibTrans2D1" presStyleIdx="2" presStyleCnt="3"/>
      <dgm:spPr/>
    </dgm:pt>
    <dgm:pt modelId="{A30F02C9-5EFF-404C-8529-0532C2E0BD7B}" type="pres">
      <dgm:prSet presAssocID="{2A5B645C-C42A-4F61-A4C9-5CA44F266F37}" presName="connTx" presStyleLbl="sibTrans2D1" presStyleIdx="2" presStyleCnt="3"/>
      <dgm:spPr/>
    </dgm:pt>
    <dgm:pt modelId="{14F86F3B-2C08-443C-9BD9-06AD225F2BEB}" type="pres">
      <dgm:prSet presAssocID="{AC1B1BFA-3AB9-4C45-865B-ADEC01FBA29B}" presName="composite" presStyleCnt="0"/>
      <dgm:spPr/>
    </dgm:pt>
    <dgm:pt modelId="{1F81BC85-F2F8-478E-A43F-15DA1CAB8763}" type="pres">
      <dgm:prSet presAssocID="{AC1B1BFA-3AB9-4C45-865B-ADEC01FBA29B}" presName="imagSh" presStyleLbl="bgImgPlace1" presStyleIdx="3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1EA204C-43A2-4A84-B401-75085CC3AA14}" type="pres">
      <dgm:prSet presAssocID="{AC1B1BFA-3AB9-4C45-865B-ADEC01FBA29B}" presName="txNode" presStyleLbl="node1" presStyleIdx="3" presStyleCnt="4" custLinFactNeighborX="24" custLinFactNeighborY="25872">
        <dgm:presLayoutVars>
          <dgm:bulletEnabled val="1"/>
        </dgm:presLayoutVars>
      </dgm:prSet>
      <dgm:spPr/>
    </dgm:pt>
  </dgm:ptLst>
  <dgm:cxnLst>
    <dgm:cxn modelId="{1D216B01-04ED-469F-93BA-ABDE2B907193}" srcId="{DA74E7F0-E84E-4283-82A3-89D25503C9EA}" destId="{7E81F9A2-1394-436E-8BBD-3DA48197D39C}" srcOrd="2" destOrd="0" parTransId="{BB679880-E09F-4097-9A6F-3DF825CAFB96}" sibTransId="{2A5B645C-C42A-4F61-A4C9-5CA44F266F37}"/>
    <dgm:cxn modelId="{6F6F4D01-B6E9-4644-857A-D8387355B803}" type="presOf" srcId="{2A5B645C-C42A-4F61-A4C9-5CA44F266F37}" destId="{95BA7ADA-E4A7-408E-BE76-C0DA88731876}" srcOrd="0" destOrd="0" presId="urn:microsoft.com/office/officeart/2005/8/layout/hProcess10"/>
    <dgm:cxn modelId="{8ED5711B-706B-4125-A3B5-062F010C9BCA}" srcId="{DA74E7F0-E84E-4283-82A3-89D25503C9EA}" destId="{106C470E-FEB0-4A50-9E06-6537C74ACE9E}" srcOrd="0" destOrd="0" parTransId="{9C8EACBC-2C44-449A-B3FE-385B76ECC103}" sibTransId="{E8214AD0-8372-4D5A-AFE3-E7885005827D}"/>
    <dgm:cxn modelId="{BACED21B-F934-4D19-8CD7-5A76154EA038}" type="presOf" srcId="{106C470E-FEB0-4A50-9E06-6537C74ACE9E}" destId="{FA8A7A6E-6620-4814-B0FF-0DA4DF779F52}" srcOrd="0" destOrd="0" presId="urn:microsoft.com/office/officeart/2005/8/layout/hProcess10"/>
    <dgm:cxn modelId="{E831C43B-4305-4DAE-AE88-B7A8BCA200DF}" type="presOf" srcId="{AC1B1BFA-3AB9-4C45-865B-ADEC01FBA29B}" destId="{71EA204C-43A2-4A84-B401-75085CC3AA14}" srcOrd="0" destOrd="0" presId="urn:microsoft.com/office/officeart/2005/8/layout/hProcess10"/>
    <dgm:cxn modelId="{7E900C40-3E73-4B86-9B36-746DC7F9F963}" srcId="{DA74E7F0-E84E-4283-82A3-89D25503C9EA}" destId="{AC1B1BFA-3AB9-4C45-865B-ADEC01FBA29B}" srcOrd="3" destOrd="0" parTransId="{77CAB1AA-D84F-46C6-8798-ADD589203AED}" sibTransId="{ABD7406B-8F72-4F5E-9AF4-7D5F8B8655EE}"/>
    <dgm:cxn modelId="{BBA8814F-98BF-4FCC-8D4A-6B2C02B3463D}" type="presOf" srcId="{2A5B645C-C42A-4F61-A4C9-5CA44F266F37}" destId="{A30F02C9-5EFF-404C-8529-0532C2E0BD7B}" srcOrd="1" destOrd="0" presId="urn:microsoft.com/office/officeart/2005/8/layout/hProcess10"/>
    <dgm:cxn modelId="{C7558151-C75F-40A3-A588-14D2C9078054}" type="presOf" srcId="{A53CB178-7E93-4E4D-99E1-7C067A495B5A}" destId="{4A1FCED5-0CFB-4784-A2C7-019BACC22F52}" srcOrd="0" destOrd="0" presId="urn:microsoft.com/office/officeart/2005/8/layout/hProcess10"/>
    <dgm:cxn modelId="{218EC573-E30B-4067-A850-6B6449358F3C}" type="presOf" srcId="{B7681E16-84F8-4B06-895D-AC4CD2C36BEE}" destId="{4915E092-2BD1-40D6-90E3-04A10DACD536}" srcOrd="1" destOrd="0" presId="urn:microsoft.com/office/officeart/2005/8/layout/hProcess10"/>
    <dgm:cxn modelId="{D868D581-7EF1-45A4-BE3D-1880430E15E6}" type="presOf" srcId="{E8214AD0-8372-4D5A-AFE3-E7885005827D}" destId="{77222FD3-155D-427A-ACCE-59A2F7BFDF0F}" srcOrd="1" destOrd="0" presId="urn:microsoft.com/office/officeart/2005/8/layout/hProcess10"/>
    <dgm:cxn modelId="{44556C8B-2EB2-4CCE-A988-E2F942A5EFF8}" srcId="{DA74E7F0-E84E-4283-82A3-89D25503C9EA}" destId="{A53CB178-7E93-4E4D-99E1-7C067A495B5A}" srcOrd="1" destOrd="0" parTransId="{1AC7AD03-512A-455C-BEF1-0001C091DAC2}" sibTransId="{B7681E16-84F8-4B06-895D-AC4CD2C36BEE}"/>
    <dgm:cxn modelId="{D0B2BDAD-DECB-4812-B385-CCAC14A7E8CE}" type="presOf" srcId="{7E81F9A2-1394-436E-8BBD-3DA48197D39C}" destId="{5156695B-C0AC-4AB5-B955-A089D8535878}" srcOrd="0" destOrd="0" presId="urn:microsoft.com/office/officeart/2005/8/layout/hProcess10"/>
    <dgm:cxn modelId="{A3AA23B8-D709-40E3-8B56-85B9C058D537}" type="presOf" srcId="{E8214AD0-8372-4D5A-AFE3-E7885005827D}" destId="{4E091B18-2987-453E-A1AA-DF499C73B08C}" srcOrd="0" destOrd="0" presId="urn:microsoft.com/office/officeart/2005/8/layout/hProcess10"/>
    <dgm:cxn modelId="{B9BF15D2-5641-489E-9972-1785364EA143}" type="presOf" srcId="{DA74E7F0-E84E-4283-82A3-89D25503C9EA}" destId="{3492C85E-A040-4274-9596-0EA15A80F99B}" srcOrd="0" destOrd="0" presId="urn:microsoft.com/office/officeart/2005/8/layout/hProcess10"/>
    <dgm:cxn modelId="{A39D0CD5-0D28-4163-B759-1EC508D9371D}" type="presOf" srcId="{B7681E16-84F8-4B06-895D-AC4CD2C36BEE}" destId="{9B419056-E5C3-4919-B7C9-07D5AF26A4A4}" srcOrd="0" destOrd="0" presId="urn:microsoft.com/office/officeart/2005/8/layout/hProcess10"/>
    <dgm:cxn modelId="{41591C1D-76F5-4CF7-A908-A4617C30A350}" type="presParOf" srcId="{3492C85E-A040-4274-9596-0EA15A80F99B}" destId="{32A2DCDB-6CD0-4EAA-BEAC-E070467E0A77}" srcOrd="0" destOrd="0" presId="urn:microsoft.com/office/officeart/2005/8/layout/hProcess10"/>
    <dgm:cxn modelId="{A127D5C0-F912-4928-8985-4F4C8F1F091C}" type="presParOf" srcId="{32A2DCDB-6CD0-4EAA-BEAC-E070467E0A77}" destId="{67752BAF-EF3B-499B-AE22-30B077A0A967}" srcOrd="0" destOrd="0" presId="urn:microsoft.com/office/officeart/2005/8/layout/hProcess10"/>
    <dgm:cxn modelId="{2E0AAEF1-9130-457C-8850-CA82FA88E0D3}" type="presParOf" srcId="{32A2DCDB-6CD0-4EAA-BEAC-E070467E0A77}" destId="{FA8A7A6E-6620-4814-B0FF-0DA4DF779F52}" srcOrd="1" destOrd="0" presId="urn:microsoft.com/office/officeart/2005/8/layout/hProcess10"/>
    <dgm:cxn modelId="{ACFF5899-0C67-4995-BDB1-95EFFB507C51}" type="presParOf" srcId="{3492C85E-A040-4274-9596-0EA15A80F99B}" destId="{4E091B18-2987-453E-A1AA-DF499C73B08C}" srcOrd="1" destOrd="0" presId="urn:microsoft.com/office/officeart/2005/8/layout/hProcess10"/>
    <dgm:cxn modelId="{903055F1-2AFE-4B5E-A082-45F743A64627}" type="presParOf" srcId="{4E091B18-2987-453E-A1AA-DF499C73B08C}" destId="{77222FD3-155D-427A-ACCE-59A2F7BFDF0F}" srcOrd="0" destOrd="0" presId="urn:microsoft.com/office/officeart/2005/8/layout/hProcess10"/>
    <dgm:cxn modelId="{5B10FB30-FE45-4D4D-9823-3EA50F821A1F}" type="presParOf" srcId="{3492C85E-A040-4274-9596-0EA15A80F99B}" destId="{8AD62A6F-8071-4362-B765-91B15C9B6AEB}" srcOrd="2" destOrd="0" presId="urn:microsoft.com/office/officeart/2005/8/layout/hProcess10"/>
    <dgm:cxn modelId="{1589EB77-E1C5-4170-B78E-E77E5444D89A}" type="presParOf" srcId="{8AD62A6F-8071-4362-B765-91B15C9B6AEB}" destId="{95B477E9-8930-441E-B349-390826C06AB9}" srcOrd="0" destOrd="0" presId="urn:microsoft.com/office/officeart/2005/8/layout/hProcess10"/>
    <dgm:cxn modelId="{5F440A15-F155-4631-B537-7C14CB7EF896}" type="presParOf" srcId="{8AD62A6F-8071-4362-B765-91B15C9B6AEB}" destId="{4A1FCED5-0CFB-4784-A2C7-019BACC22F52}" srcOrd="1" destOrd="0" presId="urn:microsoft.com/office/officeart/2005/8/layout/hProcess10"/>
    <dgm:cxn modelId="{B6CC0C53-9088-4BB1-9CEC-FA149FEBA5E1}" type="presParOf" srcId="{3492C85E-A040-4274-9596-0EA15A80F99B}" destId="{9B419056-E5C3-4919-B7C9-07D5AF26A4A4}" srcOrd="3" destOrd="0" presId="urn:microsoft.com/office/officeart/2005/8/layout/hProcess10"/>
    <dgm:cxn modelId="{49C11905-C086-4E35-A8DE-166153134CAE}" type="presParOf" srcId="{9B419056-E5C3-4919-B7C9-07D5AF26A4A4}" destId="{4915E092-2BD1-40D6-90E3-04A10DACD536}" srcOrd="0" destOrd="0" presId="urn:microsoft.com/office/officeart/2005/8/layout/hProcess10"/>
    <dgm:cxn modelId="{DB1F5397-E0E3-4530-AF4D-7032D656204E}" type="presParOf" srcId="{3492C85E-A040-4274-9596-0EA15A80F99B}" destId="{6AB58FE7-C899-4BF2-BAB3-AB90E0089B7A}" srcOrd="4" destOrd="0" presId="urn:microsoft.com/office/officeart/2005/8/layout/hProcess10"/>
    <dgm:cxn modelId="{E58A0F0E-B6F5-42A1-A808-91D01BD9DDEA}" type="presParOf" srcId="{6AB58FE7-C899-4BF2-BAB3-AB90E0089B7A}" destId="{75CE2575-321B-4D96-9A42-9D2A0AD6C0BD}" srcOrd="0" destOrd="0" presId="urn:microsoft.com/office/officeart/2005/8/layout/hProcess10"/>
    <dgm:cxn modelId="{BA756078-48D6-436C-B752-33ED55A538C4}" type="presParOf" srcId="{6AB58FE7-C899-4BF2-BAB3-AB90E0089B7A}" destId="{5156695B-C0AC-4AB5-B955-A089D8535878}" srcOrd="1" destOrd="0" presId="urn:microsoft.com/office/officeart/2005/8/layout/hProcess10"/>
    <dgm:cxn modelId="{5C55BE29-DA27-4563-976C-9C13420004CB}" type="presParOf" srcId="{3492C85E-A040-4274-9596-0EA15A80F99B}" destId="{95BA7ADA-E4A7-408E-BE76-C0DA88731876}" srcOrd="5" destOrd="0" presId="urn:microsoft.com/office/officeart/2005/8/layout/hProcess10"/>
    <dgm:cxn modelId="{64D63968-2CE2-4238-BAB1-A21D953FBC6F}" type="presParOf" srcId="{95BA7ADA-E4A7-408E-BE76-C0DA88731876}" destId="{A30F02C9-5EFF-404C-8529-0532C2E0BD7B}" srcOrd="0" destOrd="0" presId="urn:microsoft.com/office/officeart/2005/8/layout/hProcess10"/>
    <dgm:cxn modelId="{73D9CB73-C570-4114-9AA9-6163A25C8FF8}" type="presParOf" srcId="{3492C85E-A040-4274-9596-0EA15A80F99B}" destId="{14F86F3B-2C08-443C-9BD9-06AD225F2BEB}" srcOrd="6" destOrd="0" presId="urn:microsoft.com/office/officeart/2005/8/layout/hProcess10"/>
    <dgm:cxn modelId="{230EF642-421F-4DFB-A475-5F5FEEAFC02F}" type="presParOf" srcId="{14F86F3B-2C08-443C-9BD9-06AD225F2BEB}" destId="{1F81BC85-F2F8-478E-A43F-15DA1CAB8763}" srcOrd="0" destOrd="0" presId="urn:microsoft.com/office/officeart/2005/8/layout/hProcess10"/>
    <dgm:cxn modelId="{EA78561F-0A25-41DF-8488-BEBF7F200074}" type="presParOf" srcId="{14F86F3B-2C08-443C-9BD9-06AD225F2BEB}" destId="{71EA204C-43A2-4A84-B401-75085CC3AA14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E4C04A-0A6F-4F3A-86A9-F296B3331DE5}" type="doc">
      <dgm:prSet loTypeId="urn:microsoft.com/office/officeart/2008/layout/VerticalCurvedList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F56A706-8419-4826-9526-C30EB72F3434}">
      <dgm:prSet phldrT="[Text]"/>
      <dgm:spPr/>
      <dgm:t>
        <a:bodyPr/>
        <a:lstStyle/>
        <a:p>
          <a:r>
            <a:rPr lang="en-US"/>
            <a:t>Be cognizant of cognitive, visual, and hearing abilities, as well as language needs and cultural preferences</a:t>
          </a:r>
        </a:p>
      </dgm:t>
    </dgm:pt>
    <dgm:pt modelId="{EE2494FE-F29C-4BCF-B973-477F1106EC1F}" type="parTrans" cxnId="{FCCFBF2E-6F60-4DA4-A5F7-8AA4862DF7F4}">
      <dgm:prSet/>
      <dgm:spPr/>
      <dgm:t>
        <a:bodyPr/>
        <a:lstStyle/>
        <a:p>
          <a:endParaRPr lang="en-US"/>
        </a:p>
      </dgm:t>
    </dgm:pt>
    <dgm:pt modelId="{BC98FB41-7816-4A60-A10A-A1552A8C738B}" type="sibTrans" cxnId="{FCCFBF2E-6F60-4DA4-A5F7-8AA4862DF7F4}">
      <dgm:prSet/>
      <dgm:spPr/>
      <dgm:t>
        <a:bodyPr/>
        <a:lstStyle/>
        <a:p>
          <a:endParaRPr lang="en-US"/>
        </a:p>
      </dgm:t>
    </dgm:pt>
    <dgm:pt modelId="{D35840D1-44E7-4086-92BE-A4D933F39C8F}">
      <dgm:prSet phldrT="[Text]"/>
      <dgm:spPr/>
      <dgm:t>
        <a:bodyPr/>
        <a:lstStyle/>
        <a:p>
          <a:r>
            <a:rPr lang="en-US"/>
            <a:t>Repeat important information whenever necessary </a:t>
          </a:r>
        </a:p>
      </dgm:t>
    </dgm:pt>
    <dgm:pt modelId="{E55BB1E8-4FEA-4D74-B350-BC7571C1FD84}" type="parTrans" cxnId="{E2B38CF8-D8DA-44A6-8BA6-5453E7A52DEB}">
      <dgm:prSet/>
      <dgm:spPr/>
      <dgm:t>
        <a:bodyPr/>
        <a:lstStyle/>
        <a:p>
          <a:endParaRPr lang="en-US"/>
        </a:p>
      </dgm:t>
    </dgm:pt>
    <dgm:pt modelId="{703DB96F-153A-4824-BECD-B72F890C10FD}" type="sibTrans" cxnId="{E2B38CF8-D8DA-44A6-8BA6-5453E7A52DEB}">
      <dgm:prSet/>
      <dgm:spPr/>
      <dgm:t>
        <a:bodyPr/>
        <a:lstStyle/>
        <a:p>
          <a:endParaRPr lang="en-US"/>
        </a:p>
      </dgm:t>
    </dgm:pt>
    <dgm:pt modelId="{70B604DD-7B55-4E0A-AE1D-277FE150A156}">
      <dgm:prSet phldrT="[Text]"/>
      <dgm:spPr/>
      <dgm:t>
        <a:bodyPr/>
        <a:lstStyle/>
        <a:p>
          <a:r>
            <a:rPr lang="en-US"/>
            <a:t>Use plain language</a:t>
          </a:r>
        </a:p>
      </dgm:t>
    </dgm:pt>
    <dgm:pt modelId="{E744297F-2C2F-4C36-8EDE-FF5D62A89CEC}" type="parTrans" cxnId="{2CEF4D09-030D-4772-9A63-E6780AA3E38B}">
      <dgm:prSet/>
      <dgm:spPr/>
      <dgm:t>
        <a:bodyPr/>
        <a:lstStyle/>
        <a:p>
          <a:endParaRPr lang="en-US"/>
        </a:p>
      </dgm:t>
    </dgm:pt>
    <dgm:pt modelId="{5019E7F2-E298-484E-B16A-6D51C2951D00}" type="sibTrans" cxnId="{2CEF4D09-030D-4772-9A63-E6780AA3E38B}">
      <dgm:prSet/>
      <dgm:spPr/>
      <dgm:t>
        <a:bodyPr/>
        <a:lstStyle/>
        <a:p>
          <a:endParaRPr lang="en-US"/>
        </a:p>
      </dgm:t>
    </dgm:pt>
    <dgm:pt modelId="{81F7D6FD-B99A-4E93-A1D8-66B6180AC4DE}">
      <dgm:prSet phldrT="[Text]"/>
      <dgm:spPr/>
      <dgm:t>
        <a:bodyPr/>
        <a:lstStyle/>
        <a:p>
          <a:r>
            <a:rPr lang="en-US"/>
            <a:t>Limit background noise and ensure privacy to encourage open communication</a:t>
          </a:r>
        </a:p>
      </dgm:t>
    </dgm:pt>
    <dgm:pt modelId="{E1288A2C-439E-4B3B-A987-8D571072754B}" type="parTrans" cxnId="{54C4024F-EABB-4A98-B54D-C910CB8A1BEE}">
      <dgm:prSet/>
      <dgm:spPr/>
      <dgm:t>
        <a:bodyPr/>
        <a:lstStyle/>
        <a:p>
          <a:endParaRPr lang="en-US"/>
        </a:p>
      </dgm:t>
    </dgm:pt>
    <dgm:pt modelId="{679D8F9D-741B-4B26-B0CD-3DA116E4D773}" type="sibTrans" cxnId="{54C4024F-EABB-4A98-B54D-C910CB8A1BEE}">
      <dgm:prSet/>
      <dgm:spPr/>
      <dgm:t>
        <a:bodyPr/>
        <a:lstStyle/>
        <a:p>
          <a:endParaRPr lang="en-US"/>
        </a:p>
      </dgm:t>
    </dgm:pt>
    <dgm:pt modelId="{DEB30CA0-9FDE-4C2F-9452-0A149EDDDB40}">
      <dgm:prSet phldrT="[Text]"/>
      <dgm:spPr/>
      <dgm:t>
        <a:bodyPr/>
        <a:lstStyle/>
        <a:p>
          <a:r>
            <a:rPr lang="en-US"/>
            <a:t>Sit down and maintain eye contact</a:t>
          </a:r>
        </a:p>
      </dgm:t>
    </dgm:pt>
    <dgm:pt modelId="{E00693F1-FCD2-4778-871B-F53645317C68}" type="parTrans" cxnId="{C596EAC7-B4BA-4AB0-8DD6-6311198E0065}">
      <dgm:prSet/>
      <dgm:spPr/>
      <dgm:t>
        <a:bodyPr/>
        <a:lstStyle/>
        <a:p>
          <a:endParaRPr lang="en-US"/>
        </a:p>
      </dgm:t>
    </dgm:pt>
    <dgm:pt modelId="{B5ADD1DE-C680-41F7-BB3D-710ABF5CE93B}" type="sibTrans" cxnId="{C596EAC7-B4BA-4AB0-8DD6-6311198E0065}">
      <dgm:prSet/>
      <dgm:spPr/>
      <dgm:t>
        <a:bodyPr/>
        <a:lstStyle/>
        <a:p>
          <a:endParaRPr lang="en-US"/>
        </a:p>
      </dgm:t>
    </dgm:pt>
    <dgm:pt modelId="{6E993DA2-0B0B-4FCB-BDB8-70E97566C916}">
      <dgm:prSet phldrT="[Text]"/>
      <dgm:spPr/>
      <dgm:t>
        <a:bodyPr/>
        <a:lstStyle/>
        <a:p>
          <a:r>
            <a:rPr lang="en-US"/>
            <a:t>Make information easy to see, read, and understand</a:t>
          </a:r>
        </a:p>
      </dgm:t>
    </dgm:pt>
    <dgm:pt modelId="{72277D52-1D77-4C4B-89AF-FCEA11B070DE}" type="parTrans" cxnId="{8C648B56-F5B9-4C1F-B27A-1E6594140335}">
      <dgm:prSet/>
      <dgm:spPr/>
      <dgm:t>
        <a:bodyPr/>
        <a:lstStyle/>
        <a:p>
          <a:endParaRPr lang="en-US"/>
        </a:p>
      </dgm:t>
    </dgm:pt>
    <dgm:pt modelId="{F050B857-A0A2-48BA-B82E-072BFB05DB78}" type="sibTrans" cxnId="{8C648B56-F5B9-4C1F-B27A-1E6594140335}">
      <dgm:prSet/>
      <dgm:spPr/>
      <dgm:t>
        <a:bodyPr/>
        <a:lstStyle/>
        <a:p>
          <a:endParaRPr lang="en-US"/>
        </a:p>
      </dgm:t>
    </dgm:pt>
    <dgm:pt modelId="{35385602-9A63-4046-ACED-492CBFCAD013}">
      <dgm:prSet phldrT="[Text]"/>
      <dgm:spPr/>
      <dgm:t>
        <a:bodyPr/>
        <a:lstStyle/>
        <a:p>
          <a:r>
            <a:rPr lang="en-US"/>
            <a:t>Always show empathy and respect</a:t>
          </a:r>
        </a:p>
      </dgm:t>
    </dgm:pt>
    <dgm:pt modelId="{427B7770-699D-48DD-9529-EE479DF6B134}" type="parTrans" cxnId="{ED55006A-D907-4474-A107-79F52780DC8E}">
      <dgm:prSet/>
      <dgm:spPr/>
      <dgm:t>
        <a:bodyPr/>
        <a:lstStyle/>
        <a:p>
          <a:endParaRPr lang="en-US"/>
        </a:p>
      </dgm:t>
    </dgm:pt>
    <dgm:pt modelId="{B6C7AED2-18D3-4116-930C-2A53842E58A6}" type="sibTrans" cxnId="{ED55006A-D907-4474-A107-79F52780DC8E}">
      <dgm:prSet/>
      <dgm:spPr/>
      <dgm:t>
        <a:bodyPr/>
        <a:lstStyle/>
        <a:p>
          <a:endParaRPr lang="en-US"/>
        </a:p>
      </dgm:t>
    </dgm:pt>
    <dgm:pt modelId="{D2D376A5-C8BB-438B-B6AC-DF401E674F18}" type="pres">
      <dgm:prSet presAssocID="{94E4C04A-0A6F-4F3A-86A9-F296B3331DE5}" presName="Name0" presStyleCnt="0">
        <dgm:presLayoutVars>
          <dgm:chMax val="7"/>
          <dgm:chPref val="7"/>
          <dgm:dir/>
        </dgm:presLayoutVars>
      </dgm:prSet>
      <dgm:spPr/>
    </dgm:pt>
    <dgm:pt modelId="{0D905398-5E7D-48C3-BA1C-DA328B8239E9}" type="pres">
      <dgm:prSet presAssocID="{94E4C04A-0A6F-4F3A-86A9-F296B3331DE5}" presName="Name1" presStyleCnt="0"/>
      <dgm:spPr/>
    </dgm:pt>
    <dgm:pt modelId="{6C4C1A0B-250B-4EC9-AC24-194A9D619A6A}" type="pres">
      <dgm:prSet presAssocID="{94E4C04A-0A6F-4F3A-86A9-F296B3331DE5}" presName="cycle" presStyleCnt="0"/>
      <dgm:spPr/>
    </dgm:pt>
    <dgm:pt modelId="{B014FAF8-0F48-4858-A557-5FEEE7308642}" type="pres">
      <dgm:prSet presAssocID="{94E4C04A-0A6F-4F3A-86A9-F296B3331DE5}" presName="srcNode" presStyleLbl="node1" presStyleIdx="0" presStyleCnt="7"/>
      <dgm:spPr/>
    </dgm:pt>
    <dgm:pt modelId="{E1E77963-4429-473C-9FF8-0F196D4873AB}" type="pres">
      <dgm:prSet presAssocID="{94E4C04A-0A6F-4F3A-86A9-F296B3331DE5}" presName="conn" presStyleLbl="parChTrans1D2" presStyleIdx="0" presStyleCnt="1"/>
      <dgm:spPr/>
    </dgm:pt>
    <dgm:pt modelId="{1B3B4673-D341-488C-9AE5-25AA76B31297}" type="pres">
      <dgm:prSet presAssocID="{94E4C04A-0A6F-4F3A-86A9-F296B3331DE5}" presName="extraNode" presStyleLbl="node1" presStyleIdx="0" presStyleCnt="7"/>
      <dgm:spPr/>
    </dgm:pt>
    <dgm:pt modelId="{D487A130-FB2E-45A8-A925-ED71A948A6DF}" type="pres">
      <dgm:prSet presAssocID="{94E4C04A-0A6F-4F3A-86A9-F296B3331DE5}" presName="dstNode" presStyleLbl="node1" presStyleIdx="0" presStyleCnt="7"/>
      <dgm:spPr/>
    </dgm:pt>
    <dgm:pt modelId="{3005774B-3A46-4032-AEAE-039AF8CA7B8D}" type="pres">
      <dgm:prSet presAssocID="{2F56A706-8419-4826-9526-C30EB72F3434}" presName="text_1" presStyleLbl="node1" presStyleIdx="0" presStyleCnt="7">
        <dgm:presLayoutVars>
          <dgm:bulletEnabled val="1"/>
        </dgm:presLayoutVars>
      </dgm:prSet>
      <dgm:spPr/>
    </dgm:pt>
    <dgm:pt modelId="{C00F5342-4BB7-4528-9160-6EF36A4EA0DE}" type="pres">
      <dgm:prSet presAssocID="{2F56A706-8419-4826-9526-C30EB72F3434}" presName="accent_1" presStyleCnt="0"/>
      <dgm:spPr/>
    </dgm:pt>
    <dgm:pt modelId="{F846C07C-2DBC-4EB1-A6A8-9B6CD9086BE5}" type="pres">
      <dgm:prSet presAssocID="{2F56A706-8419-4826-9526-C30EB72F3434}" presName="accentRepeatNode" presStyleLbl="solidFgAcc1" presStyleIdx="0" presStyleCnt="7"/>
      <dgm:spPr/>
    </dgm:pt>
    <dgm:pt modelId="{7A1FF29C-7A80-47FA-B988-69ED0E63F020}" type="pres">
      <dgm:prSet presAssocID="{6E993DA2-0B0B-4FCB-BDB8-70E97566C916}" presName="text_2" presStyleLbl="node1" presStyleIdx="1" presStyleCnt="7">
        <dgm:presLayoutVars>
          <dgm:bulletEnabled val="1"/>
        </dgm:presLayoutVars>
      </dgm:prSet>
      <dgm:spPr/>
    </dgm:pt>
    <dgm:pt modelId="{4364997D-B0E4-4EA8-A69F-A945E6B01447}" type="pres">
      <dgm:prSet presAssocID="{6E993DA2-0B0B-4FCB-BDB8-70E97566C916}" presName="accent_2" presStyleCnt="0"/>
      <dgm:spPr/>
    </dgm:pt>
    <dgm:pt modelId="{3ED74E15-0A73-4106-8768-8A0FBADCCC28}" type="pres">
      <dgm:prSet presAssocID="{6E993DA2-0B0B-4FCB-BDB8-70E97566C916}" presName="accentRepeatNode" presStyleLbl="solidFgAcc1" presStyleIdx="1" presStyleCnt="7"/>
      <dgm:spPr/>
    </dgm:pt>
    <dgm:pt modelId="{23212CFF-B082-4591-8038-39BC9CC0A700}" type="pres">
      <dgm:prSet presAssocID="{D35840D1-44E7-4086-92BE-A4D933F39C8F}" presName="text_3" presStyleLbl="node1" presStyleIdx="2" presStyleCnt="7">
        <dgm:presLayoutVars>
          <dgm:bulletEnabled val="1"/>
        </dgm:presLayoutVars>
      </dgm:prSet>
      <dgm:spPr/>
    </dgm:pt>
    <dgm:pt modelId="{98B3669F-A6AE-4204-8A38-06C4BEE3741F}" type="pres">
      <dgm:prSet presAssocID="{D35840D1-44E7-4086-92BE-A4D933F39C8F}" presName="accent_3" presStyleCnt="0"/>
      <dgm:spPr/>
    </dgm:pt>
    <dgm:pt modelId="{9E6FCA41-9FF1-44E6-A828-44AD20BC78F1}" type="pres">
      <dgm:prSet presAssocID="{D35840D1-44E7-4086-92BE-A4D933F39C8F}" presName="accentRepeatNode" presStyleLbl="solidFgAcc1" presStyleIdx="2" presStyleCnt="7"/>
      <dgm:spPr/>
    </dgm:pt>
    <dgm:pt modelId="{7208BB42-8354-417B-A3AB-DBCD3743E460}" type="pres">
      <dgm:prSet presAssocID="{70B604DD-7B55-4E0A-AE1D-277FE150A156}" presName="text_4" presStyleLbl="node1" presStyleIdx="3" presStyleCnt="7">
        <dgm:presLayoutVars>
          <dgm:bulletEnabled val="1"/>
        </dgm:presLayoutVars>
      </dgm:prSet>
      <dgm:spPr/>
    </dgm:pt>
    <dgm:pt modelId="{9C7CE293-DE27-4BB7-8F42-988B7CC27688}" type="pres">
      <dgm:prSet presAssocID="{70B604DD-7B55-4E0A-AE1D-277FE150A156}" presName="accent_4" presStyleCnt="0"/>
      <dgm:spPr/>
    </dgm:pt>
    <dgm:pt modelId="{135F5AF0-918E-4642-900C-BCF55D8A2898}" type="pres">
      <dgm:prSet presAssocID="{70B604DD-7B55-4E0A-AE1D-277FE150A156}" presName="accentRepeatNode" presStyleLbl="solidFgAcc1" presStyleIdx="3" presStyleCnt="7"/>
      <dgm:spPr/>
    </dgm:pt>
    <dgm:pt modelId="{2C03562E-85BB-4CD2-876A-5940059BCEA5}" type="pres">
      <dgm:prSet presAssocID="{81F7D6FD-B99A-4E93-A1D8-66B6180AC4DE}" presName="text_5" presStyleLbl="node1" presStyleIdx="4" presStyleCnt="7">
        <dgm:presLayoutVars>
          <dgm:bulletEnabled val="1"/>
        </dgm:presLayoutVars>
      </dgm:prSet>
      <dgm:spPr/>
    </dgm:pt>
    <dgm:pt modelId="{3974EE67-AF20-4C4F-9667-DD31E6290467}" type="pres">
      <dgm:prSet presAssocID="{81F7D6FD-B99A-4E93-A1D8-66B6180AC4DE}" presName="accent_5" presStyleCnt="0"/>
      <dgm:spPr/>
    </dgm:pt>
    <dgm:pt modelId="{36251BE5-09FF-4B30-A484-2D7A5A26B0D9}" type="pres">
      <dgm:prSet presAssocID="{81F7D6FD-B99A-4E93-A1D8-66B6180AC4DE}" presName="accentRepeatNode" presStyleLbl="solidFgAcc1" presStyleIdx="4" presStyleCnt="7"/>
      <dgm:spPr/>
    </dgm:pt>
    <dgm:pt modelId="{FAFA3C73-C60F-4E29-AEB8-569841626FDB}" type="pres">
      <dgm:prSet presAssocID="{DEB30CA0-9FDE-4C2F-9452-0A149EDDDB40}" presName="text_6" presStyleLbl="node1" presStyleIdx="5" presStyleCnt="7">
        <dgm:presLayoutVars>
          <dgm:bulletEnabled val="1"/>
        </dgm:presLayoutVars>
      </dgm:prSet>
      <dgm:spPr/>
    </dgm:pt>
    <dgm:pt modelId="{A239EDCD-B5E4-42ED-A818-1C5F1D593CAB}" type="pres">
      <dgm:prSet presAssocID="{DEB30CA0-9FDE-4C2F-9452-0A149EDDDB40}" presName="accent_6" presStyleCnt="0"/>
      <dgm:spPr/>
    </dgm:pt>
    <dgm:pt modelId="{E3A0FF50-6340-4519-BCA9-4A62C787F9FD}" type="pres">
      <dgm:prSet presAssocID="{DEB30CA0-9FDE-4C2F-9452-0A149EDDDB40}" presName="accentRepeatNode" presStyleLbl="solidFgAcc1" presStyleIdx="5" presStyleCnt="7"/>
      <dgm:spPr/>
    </dgm:pt>
    <dgm:pt modelId="{14B38659-FD5C-4056-9609-E19B3323CE9E}" type="pres">
      <dgm:prSet presAssocID="{35385602-9A63-4046-ACED-492CBFCAD013}" presName="text_7" presStyleLbl="node1" presStyleIdx="6" presStyleCnt="7">
        <dgm:presLayoutVars>
          <dgm:bulletEnabled val="1"/>
        </dgm:presLayoutVars>
      </dgm:prSet>
      <dgm:spPr/>
    </dgm:pt>
    <dgm:pt modelId="{94FC722A-3CDC-407C-90D1-764DD09522E6}" type="pres">
      <dgm:prSet presAssocID="{35385602-9A63-4046-ACED-492CBFCAD013}" presName="accent_7" presStyleCnt="0"/>
      <dgm:spPr/>
    </dgm:pt>
    <dgm:pt modelId="{3DF850AF-FA5F-4C07-AFBF-4E2E4D85AE12}" type="pres">
      <dgm:prSet presAssocID="{35385602-9A63-4046-ACED-492CBFCAD013}" presName="accentRepeatNode" presStyleLbl="solidFgAcc1" presStyleIdx="6" presStyleCnt="7"/>
      <dgm:spPr/>
    </dgm:pt>
  </dgm:ptLst>
  <dgm:cxnLst>
    <dgm:cxn modelId="{2CEF4D09-030D-4772-9A63-E6780AA3E38B}" srcId="{94E4C04A-0A6F-4F3A-86A9-F296B3331DE5}" destId="{70B604DD-7B55-4E0A-AE1D-277FE150A156}" srcOrd="3" destOrd="0" parTransId="{E744297F-2C2F-4C36-8EDE-FF5D62A89CEC}" sibTransId="{5019E7F2-E298-484E-B16A-6D51C2951D00}"/>
    <dgm:cxn modelId="{D9927913-7E88-4A37-9960-869130C65689}" type="presOf" srcId="{2F56A706-8419-4826-9526-C30EB72F3434}" destId="{3005774B-3A46-4032-AEAE-039AF8CA7B8D}" srcOrd="0" destOrd="0" presId="urn:microsoft.com/office/officeart/2008/layout/VerticalCurvedList"/>
    <dgm:cxn modelId="{B5516720-6B28-47AC-93D7-B066BAD935C2}" type="presOf" srcId="{D35840D1-44E7-4086-92BE-A4D933F39C8F}" destId="{23212CFF-B082-4591-8038-39BC9CC0A700}" srcOrd="0" destOrd="0" presId="urn:microsoft.com/office/officeart/2008/layout/VerticalCurvedList"/>
    <dgm:cxn modelId="{FCCFBF2E-6F60-4DA4-A5F7-8AA4862DF7F4}" srcId="{94E4C04A-0A6F-4F3A-86A9-F296B3331DE5}" destId="{2F56A706-8419-4826-9526-C30EB72F3434}" srcOrd="0" destOrd="0" parTransId="{EE2494FE-F29C-4BCF-B973-477F1106EC1F}" sibTransId="{BC98FB41-7816-4A60-A10A-A1552A8C738B}"/>
    <dgm:cxn modelId="{56AFC53F-A276-4C67-BE3A-CED1A3DA19F8}" type="presOf" srcId="{81F7D6FD-B99A-4E93-A1D8-66B6180AC4DE}" destId="{2C03562E-85BB-4CD2-876A-5940059BCEA5}" srcOrd="0" destOrd="0" presId="urn:microsoft.com/office/officeart/2008/layout/VerticalCurvedList"/>
    <dgm:cxn modelId="{353E4842-3D48-4FCC-B812-B43C695FF7E6}" type="presOf" srcId="{6E993DA2-0B0B-4FCB-BDB8-70E97566C916}" destId="{7A1FF29C-7A80-47FA-B988-69ED0E63F020}" srcOrd="0" destOrd="0" presId="urn:microsoft.com/office/officeart/2008/layout/VerticalCurvedList"/>
    <dgm:cxn modelId="{ED55006A-D907-4474-A107-79F52780DC8E}" srcId="{94E4C04A-0A6F-4F3A-86A9-F296B3331DE5}" destId="{35385602-9A63-4046-ACED-492CBFCAD013}" srcOrd="6" destOrd="0" parTransId="{427B7770-699D-48DD-9529-EE479DF6B134}" sibTransId="{B6C7AED2-18D3-4116-930C-2A53842E58A6}"/>
    <dgm:cxn modelId="{54C4024F-EABB-4A98-B54D-C910CB8A1BEE}" srcId="{94E4C04A-0A6F-4F3A-86A9-F296B3331DE5}" destId="{81F7D6FD-B99A-4E93-A1D8-66B6180AC4DE}" srcOrd="4" destOrd="0" parTransId="{E1288A2C-439E-4B3B-A987-8D571072754B}" sibTransId="{679D8F9D-741B-4B26-B0CD-3DA116E4D773}"/>
    <dgm:cxn modelId="{1819A271-4778-4939-8811-BB00B0E0ACF6}" type="presOf" srcId="{BC98FB41-7816-4A60-A10A-A1552A8C738B}" destId="{E1E77963-4429-473C-9FF8-0F196D4873AB}" srcOrd="0" destOrd="0" presId="urn:microsoft.com/office/officeart/2008/layout/VerticalCurvedList"/>
    <dgm:cxn modelId="{A5A95272-513A-40D1-9248-58CE7E7A198F}" type="presOf" srcId="{94E4C04A-0A6F-4F3A-86A9-F296B3331DE5}" destId="{D2D376A5-C8BB-438B-B6AC-DF401E674F18}" srcOrd="0" destOrd="0" presId="urn:microsoft.com/office/officeart/2008/layout/VerticalCurvedList"/>
    <dgm:cxn modelId="{904D0E74-76DC-442F-B0B8-B4F05E341568}" type="presOf" srcId="{70B604DD-7B55-4E0A-AE1D-277FE150A156}" destId="{7208BB42-8354-417B-A3AB-DBCD3743E460}" srcOrd="0" destOrd="0" presId="urn:microsoft.com/office/officeart/2008/layout/VerticalCurvedList"/>
    <dgm:cxn modelId="{8C648B56-F5B9-4C1F-B27A-1E6594140335}" srcId="{94E4C04A-0A6F-4F3A-86A9-F296B3331DE5}" destId="{6E993DA2-0B0B-4FCB-BDB8-70E97566C916}" srcOrd="1" destOrd="0" parTransId="{72277D52-1D77-4C4B-89AF-FCEA11B070DE}" sibTransId="{F050B857-A0A2-48BA-B82E-072BFB05DB78}"/>
    <dgm:cxn modelId="{FF4FBB8A-5FF1-4D31-89E0-A523C6449485}" type="presOf" srcId="{DEB30CA0-9FDE-4C2F-9452-0A149EDDDB40}" destId="{FAFA3C73-C60F-4E29-AEB8-569841626FDB}" srcOrd="0" destOrd="0" presId="urn:microsoft.com/office/officeart/2008/layout/VerticalCurvedList"/>
    <dgm:cxn modelId="{C596EAC7-B4BA-4AB0-8DD6-6311198E0065}" srcId="{94E4C04A-0A6F-4F3A-86A9-F296B3331DE5}" destId="{DEB30CA0-9FDE-4C2F-9452-0A149EDDDB40}" srcOrd="5" destOrd="0" parTransId="{E00693F1-FCD2-4778-871B-F53645317C68}" sibTransId="{B5ADD1DE-C680-41F7-BB3D-710ABF5CE93B}"/>
    <dgm:cxn modelId="{AB1738CB-F418-4326-81C9-BE0F38FD986F}" type="presOf" srcId="{35385602-9A63-4046-ACED-492CBFCAD013}" destId="{14B38659-FD5C-4056-9609-E19B3323CE9E}" srcOrd="0" destOrd="0" presId="urn:microsoft.com/office/officeart/2008/layout/VerticalCurvedList"/>
    <dgm:cxn modelId="{E2B38CF8-D8DA-44A6-8BA6-5453E7A52DEB}" srcId="{94E4C04A-0A6F-4F3A-86A9-F296B3331DE5}" destId="{D35840D1-44E7-4086-92BE-A4D933F39C8F}" srcOrd="2" destOrd="0" parTransId="{E55BB1E8-4FEA-4D74-B350-BC7571C1FD84}" sibTransId="{703DB96F-153A-4824-BECD-B72F890C10FD}"/>
    <dgm:cxn modelId="{1B212154-00DB-43A3-99EA-9E2C50000C58}" type="presParOf" srcId="{D2D376A5-C8BB-438B-B6AC-DF401E674F18}" destId="{0D905398-5E7D-48C3-BA1C-DA328B8239E9}" srcOrd="0" destOrd="0" presId="urn:microsoft.com/office/officeart/2008/layout/VerticalCurvedList"/>
    <dgm:cxn modelId="{C0891F64-6777-4CF8-B1E7-A8DBACC93C4E}" type="presParOf" srcId="{0D905398-5E7D-48C3-BA1C-DA328B8239E9}" destId="{6C4C1A0B-250B-4EC9-AC24-194A9D619A6A}" srcOrd="0" destOrd="0" presId="urn:microsoft.com/office/officeart/2008/layout/VerticalCurvedList"/>
    <dgm:cxn modelId="{5E09CC10-C63E-46E0-ADFD-B054E944360D}" type="presParOf" srcId="{6C4C1A0B-250B-4EC9-AC24-194A9D619A6A}" destId="{B014FAF8-0F48-4858-A557-5FEEE7308642}" srcOrd="0" destOrd="0" presId="urn:microsoft.com/office/officeart/2008/layout/VerticalCurvedList"/>
    <dgm:cxn modelId="{3E13E5B9-CD01-420C-B74E-76A26C0E68EC}" type="presParOf" srcId="{6C4C1A0B-250B-4EC9-AC24-194A9D619A6A}" destId="{E1E77963-4429-473C-9FF8-0F196D4873AB}" srcOrd="1" destOrd="0" presId="urn:microsoft.com/office/officeart/2008/layout/VerticalCurvedList"/>
    <dgm:cxn modelId="{F5195891-587E-46A2-9842-4E7F876FD3F9}" type="presParOf" srcId="{6C4C1A0B-250B-4EC9-AC24-194A9D619A6A}" destId="{1B3B4673-D341-488C-9AE5-25AA76B31297}" srcOrd="2" destOrd="0" presId="urn:microsoft.com/office/officeart/2008/layout/VerticalCurvedList"/>
    <dgm:cxn modelId="{8F1A80F1-F762-4675-8E5D-01D55B828299}" type="presParOf" srcId="{6C4C1A0B-250B-4EC9-AC24-194A9D619A6A}" destId="{D487A130-FB2E-45A8-A925-ED71A948A6DF}" srcOrd="3" destOrd="0" presId="urn:microsoft.com/office/officeart/2008/layout/VerticalCurvedList"/>
    <dgm:cxn modelId="{0ACDB28C-38EA-4598-A844-B532E5E08D1C}" type="presParOf" srcId="{0D905398-5E7D-48C3-BA1C-DA328B8239E9}" destId="{3005774B-3A46-4032-AEAE-039AF8CA7B8D}" srcOrd="1" destOrd="0" presId="urn:microsoft.com/office/officeart/2008/layout/VerticalCurvedList"/>
    <dgm:cxn modelId="{73FD04A3-CA7D-4C8C-8B71-647CACCECCFD}" type="presParOf" srcId="{0D905398-5E7D-48C3-BA1C-DA328B8239E9}" destId="{C00F5342-4BB7-4528-9160-6EF36A4EA0DE}" srcOrd="2" destOrd="0" presId="urn:microsoft.com/office/officeart/2008/layout/VerticalCurvedList"/>
    <dgm:cxn modelId="{1FD17079-BE7C-4519-A0D8-BFC5FAB98B7A}" type="presParOf" srcId="{C00F5342-4BB7-4528-9160-6EF36A4EA0DE}" destId="{F846C07C-2DBC-4EB1-A6A8-9B6CD9086BE5}" srcOrd="0" destOrd="0" presId="urn:microsoft.com/office/officeart/2008/layout/VerticalCurvedList"/>
    <dgm:cxn modelId="{7FCB1A69-0B60-4F1B-904F-82273CFCDB5B}" type="presParOf" srcId="{0D905398-5E7D-48C3-BA1C-DA328B8239E9}" destId="{7A1FF29C-7A80-47FA-B988-69ED0E63F020}" srcOrd="3" destOrd="0" presId="urn:microsoft.com/office/officeart/2008/layout/VerticalCurvedList"/>
    <dgm:cxn modelId="{9FAEDD0C-7E92-4962-8BA0-F6678C75F621}" type="presParOf" srcId="{0D905398-5E7D-48C3-BA1C-DA328B8239E9}" destId="{4364997D-B0E4-4EA8-A69F-A945E6B01447}" srcOrd="4" destOrd="0" presId="urn:microsoft.com/office/officeart/2008/layout/VerticalCurvedList"/>
    <dgm:cxn modelId="{C0D0C046-AEC0-4AEB-9CCC-067E32FDE10A}" type="presParOf" srcId="{4364997D-B0E4-4EA8-A69F-A945E6B01447}" destId="{3ED74E15-0A73-4106-8768-8A0FBADCCC28}" srcOrd="0" destOrd="0" presId="urn:microsoft.com/office/officeart/2008/layout/VerticalCurvedList"/>
    <dgm:cxn modelId="{A84750BD-2052-4788-94B6-B63C48F11FB6}" type="presParOf" srcId="{0D905398-5E7D-48C3-BA1C-DA328B8239E9}" destId="{23212CFF-B082-4591-8038-39BC9CC0A700}" srcOrd="5" destOrd="0" presId="urn:microsoft.com/office/officeart/2008/layout/VerticalCurvedList"/>
    <dgm:cxn modelId="{93EB10E8-8AA4-4E5D-80E7-C29DAB5B1D39}" type="presParOf" srcId="{0D905398-5E7D-48C3-BA1C-DA328B8239E9}" destId="{98B3669F-A6AE-4204-8A38-06C4BEE3741F}" srcOrd="6" destOrd="0" presId="urn:microsoft.com/office/officeart/2008/layout/VerticalCurvedList"/>
    <dgm:cxn modelId="{E75224F4-265E-4819-A1BF-88ED2E7F7626}" type="presParOf" srcId="{98B3669F-A6AE-4204-8A38-06C4BEE3741F}" destId="{9E6FCA41-9FF1-44E6-A828-44AD20BC78F1}" srcOrd="0" destOrd="0" presId="urn:microsoft.com/office/officeart/2008/layout/VerticalCurvedList"/>
    <dgm:cxn modelId="{39916288-C345-47CC-A39F-7600AD72C334}" type="presParOf" srcId="{0D905398-5E7D-48C3-BA1C-DA328B8239E9}" destId="{7208BB42-8354-417B-A3AB-DBCD3743E460}" srcOrd="7" destOrd="0" presId="urn:microsoft.com/office/officeart/2008/layout/VerticalCurvedList"/>
    <dgm:cxn modelId="{095240BE-9A94-46B2-B8B9-0B6ADB443CA2}" type="presParOf" srcId="{0D905398-5E7D-48C3-BA1C-DA328B8239E9}" destId="{9C7CE293-DE27-4BB7-8F42-988B7CC27688}" srcOrd="8" destOrd="0" presId="urn:microsoft.com/office/officeart/2008/layout/VerticalCurvedList"/>
    <dgm:cxn modelId="{243AC1C2-F0C3-4524-9AF7-16C3123A1689}" type="presParOf" srcId="{9C7CE293-DE27-4BB7-8F42-988B7CC27688}" destId="{135F5AF0-918E-4642-900C-BCF55D8A2898}" srcOrd="0" destOrd="0" presId="urn:microsoft.com/office/officeart/2008/layout/VerticalCurvedList"/>
    <dgm:cxn modelId="{FF9046F6-E09E-4CE8-B421-6440183827B6}" type="presParOf" srcId="{0D905398-5E7D-48C3-BA1C-DA328B8239E9}" destId="{2C03562E-85BB-4CD2-876A-5940059BCEA5}" srcOrd="9" destOrd="0" presId="urn:microsoft.com/office/officeart/2008/layout/VerticalCurvedList"/>
    <dgm:cxn modelId="{9687CF5C-CCA4-4CDA-A503-4F3131BCA465}" type="presParOf" srcId="{0D905398-5E7D-48C3-BA1C-DA328B8239E9}" destId="{3974EE67-AF20-4C4F-9667-DD31E6290467}" srcOrd="10" destOrd="0" presId="urn:microsoft.com/office/officeart/2008/layout/VerticalCurvedList"/>
    <dgm:cxn modelId="{24F379E4-F366-41BF-9147-F8EE079464F8}" type="presParOf" srcId="{3974EE67-AF20-4C4F-9667-DD31E6290467}" destId="{36251BE5-09FF-4B30-A484-2D7A5A26B0D9}" srcOrd="0" destOrd="0" presId="urn:microsoft.com/office/officeart/2008/layout/VerticalCurvedList"/>
    <dgm:cxn modelId="{2D3B65EA-8B9D-4EF7-934B-93AB5DA69F1F}" type="presParOf" srcId="{0D905398-5E7D-48C3-BA1C-DA328B8239E9}" destId="{FAFA3C73-C60F-4E29-AEB8-569841626FDB}" srcOrd="11" destOrd="0" presId="urn:microsoft.com/office/officeart/2008/layout/VerticalCurvedList"/>
    <dgm:cxn modelId="{7557EA2E-ACCC-4AC3-A282-3822370DB24C}" type="presParOf" srcId="{0D905398-5E7D-48C3-BA1C-DA328B8239E9}" destId="{A239EDCD-B5E4-42ED-A818-1C5F1D593CAB}" srcOrd="12" destOrd="0" presId="urn:microsoft.com/office/officeart/2008/layout/VerticalCurvedList"/>
    <dgm:cxn modelId="{8AF86DBB-CC23-4264-9D72-4EBFF5B3055D}" type="presParOf" srcId="{A239EDCD-B5E4-42ED-A818-1C5F1D593CAB}" destId="{E3A0FF50-6340-4519-BCA9-4A62C787F9FD}" srcOrd="0" destOrd="0" presId="urn:microsoft.com/office/officeart/2008/layout/VerticalCurvedList"/>
    <dgm:cxn modelId="{CB03ADBC-D7F1-4D05-97E7-AAEE22CC5B36}" type="presParOf" srcId="{0D905398-5E7D-48C3-BA1C-DA328B8239E9}" destId="{14B38659-FD5C-4056-9609-E19B3323CE9E}" srcOrd="13" destOrd="0" presId="urn:microsoft.com/office/officeart/2008/layout/VerticalCurvedList"/>
    <dgm:cxn modelId="{72E2F29F-B953-49BC-B4BD-A6C04300F991}" type="presParOf" srcId="{0D905398-5E7D-48C3-BA1C-DA328B8239E9}" destId="{94FC722A-3CDC-407C-90D1-764DD09522E6}" srcOrd="14" destOrd="0" presId="urn:microsoft.com/office/officeart/2008/layout/VerticalCurvedList"/>
    <dgm:cxn modelId="{4EED64FD-D5CF-4ADE-86D1-B5E070D194A2}" type="presParOf" srcId="{94FC722A-3CDC-407C-90D1-764DD09522E6}" destId="{3DF850AF-FA5F-4C07-AFBF-4E2E4D85AE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75D4FD-203F-459D-92FD-9BD56821F709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E14BF8-9999-44F5-BFD4-B33C331F6530}">
      <dgm:prSet phldrT="[Text]"/>
      <dgm:spPr/>
      <dgm:t>
        <a:bodyPr/>
        <a:lstStyle/>
        <a:p>
          <a:r>
            <a:rPr lang="en-US"/>
            <a:t>Inform patients of expected timeframes for appointments and test results. </a:t>
          </a:r>
        </a:p>
      </dgm:t>
    </dgm:pt>
    <dgm:pt modelId="{BD7978F1-044A-4FFA-BA4E-F3B802789AD7}" type="parTrans" cxnId="{92837C8B-6F5A-44A3-8A7A-3F3E5341E2FF}">
      <dgm:prSet/>
      <dgm:spPr/>
      <dgm:t>
        <a:bodyPr/>
        <a:lstStyle/>
        <a:p>
          <a:endParaRPr lang="en-US"/>
        </a:p>
      </dgm:t>
    </dgm:pt>
    <dgm:pt modelId="{D67B8DF4-1662-46E0-8FAC-2AFF50084FDC}" type="sibTrans" cxnId="{92837C8B-6F5A-44A3-8A7A-3F3E5341E2FF}">
      <dgm:prSet/>
      <dgm:spPr/>
      <dgm:t>
        <a:bodyPr/>
        <a:lstStyle/>
        <a:p>
          <a:endParaRPr lang="en-US"/>
        </a:p>
      </dgm:t>
    </dgm:pt>
    <dgm:pt modelId="{C88D3F35-D660-4798-BB4F-0CE598B8E105}">
      <dgm:prSet phldrT="[Text]"/>
      <dgm:spPr/>
      <dgm:t>
        <a:bodyPr/>
        <a:lstStyle/>
        <a:p>
          <a:r>
            <a:rPr lang="en-US"/>
            <a:t>Explain what you are doing during the exam/procedure and involve the patient in decision-making. </a:t>
          </a:r>
        </a:p>
      </dgm:t>
    </dgm:pt>
    <dgm:pt modelId="{F0820E37-2AB3-4EEA-AF64-707DCCFBB2C4}" type="parTrans" cxnId="{3FD8C77D-95D6-4317-B115-769A3E97C343}">
      <dgm:prSet/>
      <dgm:spPr/>
      <dgm:t>
        <a:bodyPr/>
        <a:lstStyle/>
        <a:p>
          <a:endParaRPr lang="en-US"/>
        </a:p>
      </dgm:t>
    </dgm:pt>
    <dgm:pt modelId="{E4CA9541-23DB-475D-A2CF-EE81B40764CD}" type="sibTrans" cxnId="{3FD8C77D-95D6-4317-B115-769A3E97C343}">
      <dgm:prSet/>
      <dgm:spPr/>
      <dgm:t>
        <a:bodyPr/>
        <a:lstStyle/>
        <a:p>
          <a:endParaRPr lang="en-US"/>
        </a:p>
      </dgm:t>
    </dgm:pt>
    <dgm:pt modelId="{067F75F3-AA9E-4843-B22D-636E7ADE3B42}">
      <dgm:prSet phldrT="[Text]"/>
      <dgm:spPr/>
      <dgm:t>
        <a:bodyPr/>
        <a:lstStyle/>
        <a:p>
          <a:r>
            <a:rPr lang="en-US"/>
            <a:t>Follow appropriate processes and turnaround times for prior authorizations and referrals.</a:t>
          </a:r>
        </a:p>
      </dgm:t>
    </dgm:pt>
    <dgm:pt modelId="{A56B98B7-6FA2-4355-9C44-EDB6598AEF03}" type="parTrans" cxnId="{45E2437B-E816-428B-AE0B-BD726AD0C9D3}">
      <dgm:prSet/>
      <dgm:spPr/>
      <dgm:t>
        <a:bodyPr/>
        <a:lstStyle/>
        <a:p>
          <a:endParaRPr lang="en-US"/>
        </a:p>
      </dgm:t>
    </dgm:pt>
    <dgm:pt modelId="{BEACA91E-62BD-44F2-9529-10A125098112}" type="sibTrans" cxnId="{45E2437B-E816-428B-AE0B-BD726AD0C9D3}">
      <dgm:prSet/>
      <dgm:spPr/>
      <dgm:t>
        <a:bodyPr/>
        <a:lstStyle/>
        <a:p>
          <a:endParaRPr lang="en-US"/>
        </a:p>
      </dgm:t>
    </dgm:pt>
    <dgm:pt modelId="{50A87099-B041-4014-9615-2CDB398F8AE2}">
      <dgm:prSet phldrT="[Text]"/>
      <dgm:spPr/>
      <dgm:t>
        <a:bodyPr/>
        <a:lstStyle/>
        <a:p>
          <a:r>
            <a:rPr lang="en-US"/>
            <a:t>Explain next steps to patients in a way that is easy to understand. </a:t>
          </a:r>
        </a:p>
      </dgm:t>
    </dgm:pt>
    <dgm:pt modelId="{7EFA8378-D0D4-4134-A5ED-72E720D6EB07}" type="parTrans" cxnId="{453ABEBA-B0D5-4CA8-B34A-403D29517A31}">
      <dgm:prSet/>
      <dgm:spPr/>
      <dgm:t>
        <a:bodyPr/>
        <a:lstStyle/>
        <a:p>
          <a:endParaRPr lang="en-US"/>
        </a:p>
      </dgm:t>
    </dgm:pt>
    <dgm:pt modelId="{756B2D51-1BD7-415B-B3E4-09927DF44653}" type="sibTrans" cxnId="{453ABEBA-B0D5-4CA8-B34A-403D29517A31}">
      <dgm:prSet/>
      <dgm:spPr/>
      <dgm:t>
        <a:bodyPr/>
        <a:lstStyle/>
        <a:p>
          <a:endParaRPr lang="en-US"/>
        </a:p>
      </dgm:t>
    </dgm:pt>
    <dgm:pt modelId="{8C46BC64-2190-42AB-A9BF-42FE112FBB3C}">
      <dgm:prSet phldrT="[Text]"/>
      <dgm:spPr/>
      <dgm:t>
        <a:bodyPr/>
        <a:lstStyle/>
        <a:p>
          <a:r>
            <a:rPr lang="en-US"/>
            <a:t>Provide care and service that is responsive to a patient’s unique needs and preferences. </a:t>
          </a:r>
        </a:p>
      </dgm:t>
    </dgm:pt>
    <dgm:pt modelId="{387F9BE6-35F1-4B2D-BB8F-238D6B905012}" type="parTrans" cxnId="{1E6068C5-199F-475B-B2A7-DC1A8CE0D624}">
      <dgm:prSet/>
      <dgm:spPr/>
      <dgm:t>
        <a:bodyPr/>
        <a:lstStyle/>
        <a:p>
          <a:endParaRPr lang="en-US"/>
        </a:p>
      </dgm:t>
    </dgm:pt>
    <dgm:pt modelId="{93680A93-DED3-4587-84F0-E3666555A0F1}" type="sibTrans" cxnId="{1E6068C5-199F-475B-B2A7-DC1A8CE0D624}">
      <dgm:prSet/>
      <dgm:spPr/>
      <dgm:t>
        <a:bodyPr/>
        <a:lstStyle/>
        <a:p>
          <a:endParaRPr lang="en-US"/>
        </a:p>
      </dgm:t>
    </dgm:pt>
    <dgm:pt modelId="{77BE6D12-7137-452C-A0EC-ADAA909B994B}" type="pres">
      <dgm:prSet presAssocID="{7A75D4FD-203F-459D-92FD-9BD56821F709}" presName="diagram" presStyleCnt="0">
        <dgm:presLayoutVars>
          <dgm:dir/>
          <dgm:resizeHandles val="exact"/>
        </dgm:presLayoutVars>
      </dgm:prSet>
      <dgm:spPr/>
    </dgm:pt>
    <dgm:pt modelId="{C61BD912-EE53-4BE1-962F-8CA7DCBE7884}" type="pres">
      <dgm:prSet presAssocID="{6CE14BF8-9999-44F5-BFD4-B33C331F6530}" presName="node" presStyleLbl="node1" presStyleIdx="0" presStyleCnt="5">
        <dgm:presLayoutVars>
          <dgm:bulletEnabled val="1"/>
        </dgm:presLayoutVars>
      </dgm:prSet>
      <dgm:spPr/>
    </dgm:pt>
    <dgm:pt modelId="{6C3289A0-8523-4635-96A6-9EE853911CA7}" type="pres">
      <dgm:prSet presAssocID="{D67B8DF4-1662-46E0-8FAC-2AFF50084FDC}" presName="sibTrans" presStyleCnt="0"/>
      <dgm:spPr/>
    </dgm:pt>
    <dgm:pt modelId="{136230E4-1976-4FE7-AFFB-77543B4437A8}" type="pres">
      <dgm:prSet presAssocID="{C88D3F35-D660-4798-BB4F-0CE598B8E105}" presName="node" presStyleLbl="node1" presStyleIdx="1" presStyleCnt="5">
        <dgm:presLayoutVars>
          <dgm:bulletEnabled val="1"/>
        </dgm:presLayoutVars>
      </dgm:prSet>
      <dgm:spPr/>
    </dgm:pt>
    <dgm:pt modelId="{479C7C91-DC1B-4F5F-8FE4-633B20EEE069}" type="pres">
      <dgm:prSet presAssocID="{E4CA9541-23DB-475D-A2CF-EE81B40764CD}" presName="sibTrans" presStyleCnt="0"/>
      <dgm:spPr/>
    </dgm:pt>
    <dgm:pt modelId="{59E6B816-7197-4471-AD82-9B3FEF9C08D0}" type="pres">
      <dgm:prSet presAssocID="{067F75F3-AA9E-4843-B22D-636E7ADE3B42}" presName="node" presStyleLbl="node1" presStyleIdx="2" presStyleCnt="5">
        <dgm:presLayoutVars>
          <dgm:bulletEnabled val="1"/>
        </dgm:presLayoutVars>
      </dgm:prSet>
      <dgm:spPr/>
    </dgm:pt>
    <dgm:pt modelId="{6A193226-1B6B-495F-A3D6-92C60CDCDF02}" type="pres">
      <dgm:prSet presAssocID="{BEACA91E-62BD-44F2-9529-10A125098112}" presName="sibTrans" presStyleCnt="0"/>
      <dgm:spPr/>
    </dgm:pt>
    <dgm:pt modelId="{1CBB71DD-B36A-4446-B708-5DBA2E1392AC}" type="pres">
      <dgm:prSet presAssocID="{50A87099-B041-4014-9615-2CDB398F8AE2}" presName="node" presStyleLbl="node1" presStyleIdx="3" presStyleCnt="5">
        <dgm:presLayoutVars>
          <dgm:bulletEnabled val="1"/>
        </dgm:presLayoutVars>
      </dgm:prSet>
      <dgm:spPr/>
    </dgm:pt>
    <dgm:pt modelId="{83A7B978-22B8-4565-B4DC-5FFB773E7AB7}" type="pres">
      <dgm:prSet presAssocID="{756B2D51-1BD7-415B-B3E4-09927DF44653}" presName="sibTrans" presStyleCnt="0"/>
      <dgm:spPr/>
    </dgm:pt>
    <dgm:pt modelId="{1A798B51-7760-4AC0-BD2D-1E81982B8E46}" type="pres">
      <dgm:prSet presAssocID="{8C46BC64-2190-42AB-A9BF-42FE112FBB3C}" presName="node" presStyleLbl="node1" presStyleIdx="4" presStyleCnt="5">
        <dgm:presLayoutVars>
          <dgm:bulletEnabled val="1"/>
        </dgm:presLayoutVars>
      </dgm:prSet>
      <dgm:spPr/>
    </dgm:pt>
  </dgm:ptLst>
  <dgm:cxnLst>
    <dgm:cxn modelId="{DBC24050-3227-4EB0-8749-6C26B22573E6}" type="presOf" srcId="{50A87099-B041-4014-9615-2CDB398F8AE2}" destId="{1CBB71DD-B36A-4446-B708-5DBA2E1392AC}" srcOrd="0" destOrd="0" presId="urn:microsoft.com/office/officeart/2005/8/layout/default"/>
    <dgm:cxn modelId="{45E2437B-E816-428B-AE0B-BD726AD0C9D3}" srcId="{7A75D4FD-203F-459D-92FD-9BD56821F709}" destId="{067F75F3-AA9E-4843-B22D-636E7ADE3B42}" srcOrd="2" destOrd="0" parTransId="{A56B98B7-6FA2-4355-9C44-EDB6598AEF03}" sibTransId="{BEACA91E-62BD-44F2-9529-10A125098112}"/>
    <dgm:cxn modelId="{3FD8C77D-95D6-4317-B115-769A3E97C343}" srcId="{7A75D4FD-203F-459D-92FD-9BD56821F709}" destId="{C88D3F35-D660-4798-BB4F-0CE598B8E105}" srcOrd="1" destOrd="0" parTransId="{F0820E37-2AB3-4EEA-AF64-707DCCFBB2C4}" sibTransId="{E4CA9541-23DB-475D-A2CF-EE81B40764CD}"/>
    <dgm:cxn modelId="{26C67086-E24E-4971-BF44-ED8461F427DA}" type="presOf" srcId="{6CE14BF8-9999-44F5-BFD4-B33C331F6530}" destId="{C61BD912-EE53-4BE1-962F-8CA7DCBE7884}" srcOrd="0" destOrd="0" presId="urn:microsoft.com/office/officeart/2005/8/layout/default"/>
    <dgm:cxn modelId="{92837C8B-6F5A-44A3-8A7A-3F3E5341E2FF}" srcId="{7A75D4FD-203F-459D-92FD-9BD56821F709}" destId="{6CE14BF8-9999-44F5-BFD4-B33C331F6530}" srcOrd="0" destOrd="0" parTransId="{BD7978F1-044A-4FFA-BA4E-F3B802789AD7}" sibTransId="{D67B8DF4-1662-46E0-8FAC-2AFF50084FDC}"/>
    <dgm:cxn modelId="{4D66A498-6E5D-4892-A61F-1087812C9DAA}" type="presOf" srcId="{067F75F3-AA9E-4843-B22D-636E7ADE3B42}" destId="{59E6B816-7197-4471-AD82-9B3FEF9C08D0}" srcOrd="0" destOrd="0" presId="urn:microsoft.com/office/officeart/2005/8/layout/default"/>
    <dgm:cxn modelId="{BABA50B0-8B89-4BCD-8D6B-52844002EECF}" type="presOf" srcId="{7A75D4FD-203F-459D-92FD-9BD56821F709}" destId="{77BE6D12-7137-452C-A0EC-ADAA909B994B}" srcOrd="0" destOrd="0" presId="urn:microsoft.com/office/officeart/2005/8/layout/default"/>
    <dgm:cxn modelId="{F495F6B2-EEDA-47C4-AD16-F3490C807833}" type="presOf" srcId="{8C46BC64-2190-42AB-A9BF-42FE112FBB3C}" destId="{1A798B51-7760-4AC0-BD2D-1E81982B8E46}" srcOrd="0" destOrd="0" presId="urn:microsoft.com/office/officeart/2005/8/layout/default"/>
    <dgm:cxn modelId="{453ABEBA-B0D5-4CA8-B34A-403D29517A31}" srcId="{7A75D4FD-203F-459D-92FD-9BD56821F709}" destId="{50A87099-B041-4014-9615-2CDB398F8AE2}" srcOrd="3" destOrd="0" parTransId="{7EFA8378-D0D4-4134-A5ED-72E720D6EB07}" sibTransId="{756B2D51-1BD7-415B-B3E4-09927DF44653}"/>
    <dgm:cxn modelId="{1E6068C5-199F-475B-B2A7-DC1A8CE0D624}" srcId="{7A75D4FD-203F-459D-92FD-9BD56821F709}" destId="{8C46BC64-2190-42AB-A9BF-42FE112FBB3C}" srcOrd="4" destOrd="0" parTransId="{387F9BE6-35F1-4B2D-BB8F-238D6B905012}" sibTransId="{93680A93-DED3-4587-84F0-E3666555A0F1}"/>
    <dgm:cxn modelId="{D4AFC6D0-1A06-4AF2-8CEE-0DC42DE07C20}" type="presOf" srcId="{C88D3F35-D660-4798-BB4F-0CE598B8E105}" destId="{136230E4-1976-4FE7-AFFB-77543B4437A8}" srcOrd="0" destOrd="0" presId="urn:microsoft.com/office/officeart/2005/8/layout/default"/>
    <dgm:cxn modelId="{39EFF63B-20DE-4BB5-9FEF-574FA9177095}" type="presParOf" srcId="{77BE6D12-7137-452C-A0EC-ADAA909B994B}" destId="{C61BD912-EE53-4BE1-962F-8CA7DCBE7884}" srcOrd="0" destOrd="0" presId="urn:microsoft.com/office/officeart/2005/8/layout/default"/>
    <dgm:cxn modelId="{5613F865-1318-4266-B6B8-F88B4F22D1F7}" type="presParOf" srcId="{77BE6D12-7137-452C-A0EC-ADAA909B994B}" destId="{6C3289A0-8523-4635-96A6-9EE853911CA7}" srcOrd="1" destOrd="0" presId="urn:microsoft.com/office/officeart/2005/8/layout/default"/>
    <dgm:cxn modelId="{FE102310-9C72-4031-B3CD-BC77782C2C25}" type="presParOf" srcId="{77BE6D12-7137-452C-A0EC-ADAA909B994B}" destId="{136230E4-1976-4FE7-AFFB-77543B4437A8}" srcOrd="2" destOrd="0" presId="urn:microsoft.com/office/officeart/2005/8/layout/default"/>
    <dgm:cxn modelId="{B9EA6069-7FE2-4111-BD12-77218B912D6F}" type="presParOf" srcId="{77BE6D12-7137-452C-A0EC-ADAA909B994B}" destId="{479C7C91-DC1B-4F5F-8FE4-633B20EEE069}" srcOrd="3" destOrd="0" presId="urn:microsoft.com/office/officeart/2005/8/layout/default"/>
    <dgm:cxn modelId="{92B7EBA6-0D82-4FB1-9CDF-1A274A8CD4DB}" type="presParOf" srcId="{77BE6D12-7137-452C-A0EC-ADAA909B994B}" destId="{59E6B816-7197-4471-AD82-9B3FEF9C08D0}" srcOrd="4" destOrd="0" presId="urn:microsoft.com/office/officeart/2005/8/layout/default"/>
    <dgm:cxn modelId="{BCB6B61A-2D19-4F68-A300-68E775679CFC}" type="presParOf" srcId="{77BE6D12-7137-452C-A0EC-ADAA909B994B}" destId="{6A193226-1B6B-495F-A3D6-92C60CDCDF02}" srcOrd="5" destOrd="0" presId="urn:microsoft.com/office/officeart/2005/8/layout/default"/>
    <dgm:cxn modelId="{94ACABB8-5568-4739-8612-FF7BE1671F6F}" type="presParOf" srcId="{77BE6D12-7137-452C-A0EC-ADAA909B994B}" destId="{1CBB71DD-B36A-4446-B708-5DBA2E1392AC}" srcOrd="6" destOrd="0" presId="urn:microsoft.com/office/officeart/2005/8/layout/default"/>
    <dgm:cxn modelId="{172BCD5D-E0C0-455B-B04A-9B9F9D56497B}" type="presParOf" srcId="{77BE6D12-7137-452C-A0EC-ADAA909B994B}" destId="{83A7B978-22B8-4565-B4DC-5FFB773E7AB7}" srcOrd="7" destOrd="0" presId="urn:microsoft.com/office/officeart/2005/8/layout/default"/>
    <dgm:cxn modelId="{CDA043B1-BE9C-4573-A3B7-5E9618AF278B}" type="presParOf" srcId="{77BE6D12-7137-452C-A0EC-ADAA909B994B}" destId="{1A798B51-7760-4AC0-BD2D-1E81982B8E4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85EAB-F2E1-4AB2-8E19-824DE83A2549}">
      <dsp:nvSpPr>
        <dsp:cNvPr id="0" name=""/>
        <dsp:cNvSpPr/>
      </dsp:nvSpPr>
      <dsp:spPr>
        <a:xfrm>
          <a:off x="798544" y="536393"/>
          <a:ext cx="3584510" cy="3584510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74B4C-28B1-4B76-AAC9-0589B2C4112E}">
      <dsp:nvSpPr>
        <dsp:cNvPr id="0" name=""/>
        <dsp:cNvSpPr/>
      </dsp:nvSpPr>
      <dsp:spPr>
        <a:xfrm>
          <a:off x="798544" y="536393"/>
          <a:ext cx="3584510" cy="3584510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36CD8-6594-4E9C-8E00-7EF041847BD9}">
      <dsp:nvSpPr>
        <dsp:cNvPr id="0" name=""/>
        <dsp:cNvSpPr/>
      </dsp:nvSpPr>
      <dsp:spPr>
        <a:xfrm>
          <a:off x="798544" y="536393"/>
          <a:ext cx="3584510" cy="3584510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C9D84-7B80-4209-B989-C20F6CDD2644}">
      <dsp:nvSpPr>
        <dsp:cNvPr id="0" name=""/>
        <dsp:cNvSpPr/>
      </dsp:nvSpPr>
      <dsp:spPr>
        <a:xfrm>
          <a:off x="798544" y="536393"/>
          <a:ext cx="3584510" cy="3584510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B1574-DA0C-41E2-A40E-41F072B1BAB2}">
      <dsp:nvSpPr>
        <dsp:cNvPr id="0" name=""/>
        <dsp:cNvSpPr/>
      </dsp:nvSpPr>
      <dsp:spPr>
        <a:xfrm>
          <a:off x="798544" y="536393"/>
          <a:ext cx="3584510" cy="3584510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1718E-376C-42F6-AFB0-170DAD69E5CF}">
      <dsp:nvSpPr>
        <dsp:cNvPr id="0" name=""/>
        <dsp:cNvSpPr/>
      </dsp:nvSpPr>
      <dsp:spPr>
        <a:xfrm>
          <a:off x="1765994" y="1503843"/>
          <a:ext cx="1649610" cy="1649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Positive Patient Experience</a:t>
          </a:r>
        </a:p>
      </dsp:txBody>
      <dsp:txXfrm>
        <a:off x="2007574" y="1745423"/>
        <a:ext cx="1166450" cy="1166450"/>
      </dsp:txXfrm>
    </dsp:sp>
    <dsp:sp modelId="{EBAFB3C4-2EB8-40A3-918F-2D45B8C5DDDB}">
      <dsp:nvSpPr>
        <dsp:cNvPr id="0" name=""/>
        <dsp:cNvSpPr/>
      </dsp:nvSpPr>
      <dsp:spPr>
        <a:xfrm>
          <a:off x="2013436" y="599"/>
          <a:ext cx="1154727" cy="11547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Clinical Outcomes</a:t>
          </a:r>
        </a:p>
      </dsp:txBody>
      <dsp:txXfrm>
        <a:off x="2182542" y="169705"/>
        <a:ext cx="816515" cy="816515"/>
      </dsp:txXfrm>
    </dsp:sp>
    <dsp:sp modelId="{5965325A-2EF7-4764-B95D-CCE2FD7851A3}">
      <dsp:nvSpPr>
        <dsp:cNvPr id="0" name=""/>
        <dsp:cNvSpPr/>
      </dsp:nvSpPr>
      <dsp:spPr>
        <a:xfrm>
          <a:off x="3678436" y="1210293"/>
          <a:ext cx="1154727" cy="115472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Continuity of Care</a:t>
          </a:r>
        </a:p>
      </dsp:txBody>
      <dsp:txXfrm>
        <a:off x="3847542" y="1379399"/>
        <a:ext cx="816515" cy="816515"/>
      </dsp:txXfrm>
    </dsp:sp>
    <dsp:sp modelId="{097B6F83-0C1A-4214-9054-4FC7C1F2197E}">
      <dsp:nvSpPr>
        <dsp:cNvPr id="0" name=""/>
        <dsp:cNvSpPr/>
      </dsp:nvSpPr>
      <dsp:spPr>
        <a:xfrm>
          <a:off x="3042463" y="3167618"/>
          <a:ext cx="1154727" cy="115472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Ratings and Surveys</a:t>
          </a:r>
        </a:p>
      </dsp:txBody>
      <dsp:txXfrm>
        <a:off x="3211569" y="3336724"/>
        <a:ext cx="816515" cy="816515"/>
      </dsp:txXfrm>
    </dsp:sp>
    <dsp:sp modelId="{3812FCF7-04CB-43C9-9511-A5BFE700A8F6}">
      <dsp:nvSpPr>
        <dsp:cNvPr id="0" name=""/>
        <dsp:cNvSpPr/>
      </dsp:nvSpPr>
      <dsp:spPr>
        <a:xfrm>
          <a:off x="984409" y="3167618"/>
          <a:ext cx="1154727" cy="115472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Provider Satisfaction</a:t>
          </a:r>
        </a:p>
      </dsp:txBody>
      <dsp:txXfrm>
        <a:off x="1153515" y="3336724"/>
        <a:ext cx="816515" cy="816515"/>
      </dsp:txXfrm>
    </dsp:sp>
    <dsp:sp modelId="{9BD9B3E4-E0CD-43B1-AC10-04DEC1EBD263}">
      <dsp:nvSpPr>
        <dsp:cNvPr id="0" name=""/>
        <dsp:cNvSpPr/>
      </dsp:nvSpPr>
      <dsp:spPr>
        <a:xfrm>
          <a:off x="348435" y="1210293"/>
          <a:ext cx="1154727" cy="115472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Medication Adherence</a:t>
          </a:r>
        </a:p>
      </dsp:txBody>
      <dsp:txXfrm>
        <a:off x="517541" y="1379399"/>
        <a:ext cx="816515" cy="816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52BAF-EF3B-499B-AE22-30B077A0A967}">
      <dsp:nvSpPr>
        <dsp:cNvPr id="0" name=""/>
        <dsp:cNvSpPr/>
      </dsp:nvSpPr>
      <dsp:spPr>
        <a:xfrm>
          <a:off x="1205" y="686452"/>
          <a:ext cx="1569498" cy="156949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A7A6E-6620-4814-B0FF-0DA4DF779F52}">
      <dsp:nvSpPr>
        <dsp:cNvPr id="0" name=""/>
        <dsp:cNvSpPr/>
      </dsp:nvSpPr>
      <dsp:spPr>
        <a:xfrm>
          <a:off x="458213" y="2023900"/>
          <a:ext cx="1569498" cy="1569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Pre-survey notification letter mailed to beneficiaries</a:t>
          </a:r>
        </a:p>
      </dsp:txBody>
      <dsp:txXfrm>
        <a:off x="504182" y="2069869"/>
        <a:ext cx="1477560" cy="1477560"/>
      </dsp:txXfrm>
    </dsp:sp>
    <dsp:sp modelId="{4E091B18-2987-453E-A1AA-DF499C73B08C}">
      <dsp:nvSpPr>
        <dsp:cNvPr id="0" name=""/>
        <dsp:cNvSpPr/>
      </dsp:nvSpPr>
      <dsp:spPr>
        <a:xfrm rot="21502481">
          <a:off x="1876429" y="1247355"/>
          <a:ext cx="305909" cy="3771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1876447" y="1324082"/>
        <a:ext cx="214136" cy="226276"/>
      </dsp:txXfrm>
    </dsp:sp>
    <dsp:sp modelId="{95B477E9-8930-441E-B349-390826C06AB9}">
      <dsp:nvSpPr>
        <dsp:cNvPr id="0" name=""/>
        <dsp:cNvSpPr/>
      </dsp:nvSpPr>
      <dsp:spPr>
        <a:xfrm>
          <a:off x="2444379" y="617127"/>
          <a:ext cx="1569498" cy="156949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FCED5-0CFB-4784-A2C7-019BACC22F52}">
      <dsp:nvSpPr>
        <dsp:cNvPr id="0" name=""/>
        <dsp:cNvSpPr/>
      </dsp:nvSpPr>
      <dsp:spPr>
        <a:xfrm>
          <a:off x="2709783" y="2004501"/>
          <a:ext cx="1569498" cy="1569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Survey with cover letter and business reply envelope mailed</a:t>
          </a:r>
        </a:p>
      </dsp:txBody>
      <dsp:txXfrm>
        <a:off x="2755752" y="2050470"/>
        <a:ext cx="1477560" cy="1477560"/>
      </dsp:txXfrm>
    </dsp:sp>
    <dsp:sp modelId="{9B419056-E5C3-4919-B7C9-07D5AF26A4A4}">
      <dsp:nvSpPr>
        <dsp:cNvPr id="0" name=""/>
        <dsp:cNvSpPr/>
      </dsp:nvSpPr>
      <dsp:spPr>
        <a:xfrm rot="28097">
          <a:off x="4312727" y="1223390"/>
          <a:ext cx="298863" cy="3771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312728" y="1298450"/>
        <a:ext cx="209204" cy="226276"/>
      </dsp:txXfrm>
    </dsp:sp>
    <dsp:sp modelId="{75CE2575-321B-4D96-9A42-9D2A0AD6C0BD}">
      <dsp:nvSpPr>
        <dsp:cNvPr id="0" name=""/>
        <dsp:cNvSpPr/>
      </dsp:nvSpPr>
      <dsp:spPr>
        <a:xfrm>
          <a:off x="4867747" y="636934"/>
          <a:ext cx="1569498" cy="156949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6695B-C0AC-4AB5-B955-A089D8535878}">
      <dsp:nvSpPr>
        <dsp:cNvPr id="0" name=""/>
        <dsp:cNvSpPr/>
      </dsp:nvSpPr>
      <dsp:spPr>
        <a:xfrm>
          <a:off x="5123246" y="2024308"/>
          <a:ext cx="1569498" cy="1569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Replacement survey with cover letter and business reply envelope mailed to all non-responders</a:t>
          </a:r>
        </a:p>
      </dsp:txBody>
      <dsp:txXfrm>
        <a:off x="5169215" y="2070277"/>
        <a:ext cx="1477560" cy="1477560"/>
      </dsp:txXfrm>
    </dsp:sp>
    <dsp:sp modelId="{95BA7ADA-E4A7-408E-BE76-C0DA88731876}">
      <dsp:nvSpPr>
        <dsp:cNvPr id="0" name=""/>
        <dsp:cNvSpPr/>
      </dsp:nvSpPr>
      <dsp:spPr>
        <a:xfrm rot="69949">
          <a:off x="6739534" y="1258318"/>
          <a:ext cx="302382" cy="3771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6739543" y="1332821"/>
        <a:ext cx="211667" cy="226276"/>
      </dsp:txXfrm>
    </dsp:sp>
    <dsp:sp modelId="{1F81BC85-F2F8-478E-A43F-15DA1CAB8763}">
      <dsp:nvSpPr>
        <dsp:cNvPr id="0" name=""/>
        <dsp:cNvSpPr/>
      </dsp:nvSpPr>
      <dsp:spPr>
        <a:xfrm>
          <a:off x="7301017" y="686452"/>
          <a:ext cx="1569498" cy="156949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A204C-43A2-4A84-B401-75085CC3AA14}">
      <dsp:nvSpPr>
        <dsp:cNvPr id="0" name=""/>
        <dsp:cNvSpPr/>
      </dsp:nvSpPr>
      <dsp:spPr>
        <a:xfrm>
          <a:off x="7556894" y="2034212"/>
          <a:ext cx="1569498" cy="1569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Telephone interviews conducted with non-responders</a:t>
          </a:r>
        </a:p>
      </dsp:txBody>
      <dsp:txXfrm>
        <a:off x="7602863" y="2080181"/>
        <a:ext cx="1477560" cy="1477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77963-4429-473C-9FF8-0F196D4873AB}">
      <dsp:nvSpPr>
        <dsp:cNvPr id="0" name=""/>
        <dsp:cNvSpPr/>
      </dsp:nvSpPr>
      <dsp:spPr>
        <a:xfrm>
          <a:off x="-4422029" y="-678298"/>
          <a:ext cx="5268795" cy="5268795"/>
        </a:xfrm>
        <a:prstGeom prst="blockArc">
          <a:avLst>
            <a:gd name="adj1" fmla="val 18900000"/>
            <a:gd name="adj2" fmla="val 2700000"/>
            <a:gd name="adj3" fmla="val 410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5774B-3A46-4032-AEAE-039AF8CA7B8D}">
      <dsp:nvSpPr>
        <dsp:cNvPr id="0" name=""/>
        <dsp:cNvSpPr/>
      </dsp:nvSpPr>
      <dsp:spPr>
        <a:xfrm>
          <a:off x="274440" y="177848"/>
          <a:ext cx="8010437" cy="3555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21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Be cognizant of cognitive, visual, and hearing abilities, as well as language needs and cultural preferences</a:t>
          </a:r>
        </a:p>
      </dsp:txBody>
      <dsp:txXfrm>
        <a:off x="274440" y="177848"/>
        <a:ext cx="8010437" cy="355540"/>
      </dsp:txXfrm>
    </dsp:sp>
    <dsp:sp modelId="{F846C07C-2DBC-4EB1-A6A8-9B6CD9086BE5}">
      <dsp:nvSpPr>
        <dsp:cNvPr id="0" name=""/>
        <dsp:cNvSpPr/>
      </dsp:nvSpPr>
      <dsp:spPr>
        <a:xfrm>
          <a:off x="52227" y="133405"/>
          <a:ext cx="444425" cy="444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FF29C-7A80-47FA-B988-69ED0E63F020}">
      <dsp:nvSpPr>
        <dsp:cNvPr id="0" name=""/>
        <dsp:cNvSpPr/>
      </dsp:nvSpPr>
      <dsp:spPr>
        <a:xfrm>
          <a:off x="596414" y="711472"/>
          <a:ext cx="7688463" cy="3555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21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Make information easy to see, read, and understand</a:t>
          </a:r>
        </a:p>
      </dsp:txBody>
      <dsp:txXfrm>
        <a:off x="596414" y="711472"/>
        <a:ext cx="7688463" cy="355540"/>
      </dsp:txXfrm>
    </dsp:sp>
    <dsp:sp modelId="{3ED74E15-0A73-4106-8768-8A0FBADCCC28}">
      <dsp:nvSpPr>
        <dsp:cNvPr id="0" name=""/>
        <dsp:cNvSpPr/>
      </dsp:nvSpPr>
      <dsp:spPr>
        <a:xfrm>
          <a:off x="374201" y="667029"/>
          <a:ext cx="444425" cy="444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12CFF-B082-4591-8038-39BC9CC0A700}">
      <dsp:nvSpPr>
        <dsp:cNvPr id="0" name=""/>
        <dsp:cNvSpPr/>
      </dsp:nvSpPr>
      <dsp:spPr>
        <a:xfrm>
          <a:off x="772854" y="1244705"/>
          <a:ext cx="7512023" cy="3555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21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Repeat important information whenever necessary </a:t>
          </a:r>
        </a:p>
      </dsp:txBody>
      <dsp:txXfrm>
        <a:off x="772854" y="1244705"/>
        <a:ext cx="7512023" cy="355540"/>
      </dsp:txXfrm>
    </dsp:sp>
    <dsp:sp modelId="{9E6FCA41-9FF1-44E6-A828-44AD20BC78F1}">
      <dsp:nvSpPr>
        <dsp:cNvPr id="0" name=""/>
        <dsp:cNvSpPr/>
      </dsp:nvSpPr>
      <dsp:spPr>
        <a:xfrm>
          <a:off x="550642" y="1200262"/>
          <a:ext cx="444425" cy="444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8BB42-8354-417B-A3AB-DBCD3743E460}">
      <dsp:nvSpPr>
        <dsp:cNvPr id="0" name=""/>
        <dsp:cNvSpPr/>
      </dsp:nvSpPr>
      <dsp:spPr>
        <a:xfrm>
          <a:off x="829190" y="1778329"/>
          <a:ext cx="7455687" cy="3555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21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Use plain language</a:t>
          </a:r>
        </a:p>
      </dsp:txBody>
      <dsp:txXfrm>
        <a:off x="829190" y="1778329"/>
        <a:ext cx="7455687" cy="355540"/>
      </dsp:txXfrm>
    </dsp:sp>
    <dsp:sp modelId="{135F5AF0-918E-4642-900C-BCF55D8A2898}">
      <dsp:nvSpPr>
        <dsp:cNvPr id="0" name=""/>
        <dsp:cNvSpPr/>
      </dsp:nvSpPr>
      <dsp:spPr>
        <a:xfrm>
          <a:off x="606977" y="1733886"/>
          <a:ext cx="444425" cy="444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3562E-85BB-4CD2-876A-5940059BCEA5}">
      <dsp:nvSpPr>
        <dsp:cNvPr id="0" name=""/>
        <dsp:cNvSpPr/>
      </dsp:nvSpPr>
      <dsp:spPr>
        <a:xfrm>
          <a:off x="772854" y="2311953"/>
          <a:ext cx="7512023" cy="3555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21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Limit background noise and ensure privacy to encourage open communication</a:t>
          </a:r>
        </a:p>
      </dsp:txBody>
      <dsp:txXfrm>
        <a:off x="772854" y="2311953"/>
        <a:ext cx="7512023" cy="355540"/>
      </dsp:txXfrm>
    </dsp:sp>
    <dsp:sp modelId="{36251BE5-09FF-4B30-A484-2D7A5A26B0D9}">
      <dsp:nvSpPr>
        <dsp:cNvPr id="0" name=""/>
        <dsp:cNvSpPr/>
      </dsp:nvSpPr>
      <dsp:spPr>
        <a:xfrm>
          <a:off x="550642" y="2267510"/>
          <a:ext cx="444425" cy="444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A3C73-C60F-4E29-AEB8-569841626FDB}">
      <dsp:nvSpPr>
        <dsp:cNvPr id="0" name=""/>
        <dsp:cNvSpPr/>
      </dsp:nvSpPr>
      <dsp:spPr>
        <a:xfrm>
          <a:off x="596414" y="2845185"/>
          <a:ext cx="7688463" cy="3555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21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Sit down and maintain eye contact</a:t>
          </a:r>
        </a:p>
      </dsp:txBody>
      <dsp:txXfrm>
        <a:off x="596414" y="2845185"/>
        <a:ext cx="7688463" cy="355540"/>
      </dsp:txXfrm>
    </dsp:sp>
    <dsp:sp modelId="{E3A0FF50-6340-4519-BCA9-4A62C787F9FD}">
      <dsp:nvSpPr>
        <dsp:cNvPr id="0" name=""/>
        <dsp:cNvSpPr/>
      </dsp:nvSpPr>
      <dsp:spPr>
        <a:xfrm>
          <a:off x="374201" y="2800743"/>
          <a:ext cx="444425" cy="444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38659-FD5C-4056-9609-E19B3323CE9E}">
      <dsp:nvSpPr>
        <dsp:cNvPr id="0" name=""/>
        <dsp:cNvSpPr/>
      </dsp:nvSpPr>
      <dsp:spPr>
        <a:xfrm>
          <a:off x="274440" y="3378809"/>
          <a:ext cx="8010437" cy="3555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21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Always show empathy and respect</a:t>
          </a:r>
        </a:p>
      </dsp:txBody>
      <dsp:txXfrm>
        <a:off x="274440" y="3378809"/>
        <a:ext cx="8010437" cy="355540"/>
      </dsp:txXfrm>
    </dsp:sp>
    <dsp:sp modelId="{3DF850AF-FA5F-4C07-AFBF-4E2E4D85AE12}">
      <dsp:nvSpPr>
        <dsp:cNvPr id="0" name=""/>
        <dsp:cNvSpPr/>
      </dsp:nvSpPr>
      <dsp:spPr>
        <a:xfrm>
          <a:off x="52227" y="3334367"/>
          <a:ext cx="444425" cy="444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BD912-EE53-4BE1-962F-8CA7DCBE7884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Inform patients of expected timeframes for appointments and test results. </a:t>
          </a:r>
        </a:p>
      </dsp:txBody>
      <dsp:txXfrm>
        <a:off x="0" y="39687"/>
        <a:ext cx="3286125" cy="1971675"/>
      </dsp:txXfrm>
    </dsp:sp>
    <dsp:sp modelId="{136230E4-1976-4FE7-AFFB-77543B4437A8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Explain what you are doing during the exam/procedure and involve the patient in decision-making. </a:t>
          </a:r>
        </a:p>
      </dsp:txBody>
      <dsp:txXfrm>
        <a:off x="3614737" y="39687"/>
        <a:ext cx="3286125" cy="1971675"/>
      </dsp:txXfrm>
    </dsp:sp>
    <dsp:sp modelId="{59E6B816-7197-4471-AD82-9B3FEF9C08D0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Follow appropriate processes and turnaround times for prior authorizations and referrals.</a:t>
          </a:r>
        </a:p>
      </dsp:txBody>
      <dsp:txXfrm>
        <a:off x="7229475" y="39687"/>
        <a:ext cx="3286125" cy="1971675"/>
      </dsp:txXfrm>
    </dsp:sp>
    <dsp:sp modelId="{1CBB71DD-B36A-4446-B708-5DBA2E1392AC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Explain next steps to patients in a way that is easy to understand. </a:t>
          </a:r>
        </a:p>
      </dsp:txBody>
      <dsp:txXfrm>
        <a:off x="1807368" y="2339975"/>
        <a:ext cx="3286125" cy="1971675"/>
      </dsp:txXfrm>
    </dsp:sp>
    <dsp:sp modelId="{1A798B51-7760-4AC0-BD2D-1E81982B8E46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Provide care and service that is responsive to a patient’s unique needs and preferences. </a:t>
          </a:r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3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1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2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3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6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5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9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4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2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34347-9DAB-1440-A604-4BF7E1FD3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CAHPS</a:t>
            </a:r>
            <a:r>
              <a:rPr lang="en-US" baseline="30000"/>
              <a:t>® </a:t>
            </a:r>
            <a:r>
              <a:rPr lang="en-US"/>
              <a:t>Survey </a:t>
            </a:r>
            <a:br>
              <a:rPr lang="en-US"/>
            </a:br>
            <a:r>
              <a:rPr lang="en-US"/>
              <a:t>Information for Providers</a:t>
            </a:r>
            <a:endParaRPr lang="en-US" baseline="30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C3589-16CC-521C-C06F-CC3D022A5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842659"/>
          </a:xfrm>
        </p:spPr>
        <p:txBody>
          <a:bodyPr/>
          <a:lstStyle/>
          <a:p>
            <a:r>
              <a:rPr lang="en-US" i="1"/>
              <a:t>Consumer Assessment of Healthcare Providers and Systems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120E2E-3C0B-1333-D3B4-D8229A3BC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53" y="5310231"/>
            <a:ext cx="3190687" cy="842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B9E868-D84C-1A2D-78C0-300332C50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411" y="5310230"/>
            <a:ext cx="2873936" cy="842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17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9E0BD-B564-E66B-8142-29D148066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Practices for Communicating with Patients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26A10D-FC24-7202-96BE-F437038362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279233"/>
              </p:ext>
            </p:extLst>
          </p:nvPr>
        </p:nvGraphicFramePr>
        <p:xfrm>
          <a:off x="3018043" y="2243438"/>
          <a:ext cx="8337106" cy="391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F3EE567-AEA8-8B14-1215-1D387BB696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99" y="2991081"/>
            <a:ext cx="2427644" cy="242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9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0270-3C3F-4685-1D27-8FE08775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Patient Experience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19D9B5-EC19-FF6C-0F88-777145987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5484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6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D15D8-E94B-5916-5138-98D61373F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A187-C74C-32DD-717B-7F0690A6B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72" y="3356148"/>
            <a:ext cx="2325190" cy="16785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/>
              <a:t>CAHPS</a:t>
            </a:r>
            <a:r>
              <a:rPr lang="en-US" sz="2000" baseline="30000"/>
              <a:t>®</a:t>
            </a:r>
            <a:r>
              <a:rPr lang="en-US" sz="2000"/>
              <a:t> results are based on patient perception and recall.</a:t>
            </a:r>
            <a:endParaRPr lang="en-US" sz="200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5D764-8BE5-D545-A848-9597C65E7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1687" y="3360222"/>
            <a:ext cx="2668625" cy="16637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/>
              <a:t>Any patient interaction has a potential to impact CAHPS</a:t>
            </a:r>
            <a:r>
              <a:rPr lang="en-US" sz="2000" baseline="30000"/>
              <a:t>®</a:t>
            </a:r>
            <a:r>
              <a:rPr lang="en-US" sz="2000"/>
              <a:t> scores.  Make patient experience a top priority for all staff members. </a:t>
            </a:r>
            <a:endParaRPr lang="en-US" sz="2000">
              <a:cs typeface="Calibri"/>
            </a:endParaRPr>
          </a:p>
          <a:p>
            <a:endParaRPr lang="en-US" sz="240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230647-7CD2-98DD-5260-A44CE09A2D62}"/>
              </a:ext>
            </a:extLst>
          </p:cNvPr>
          <p:cNvSpPr txBox="1">
            <a:spLocks/>
          </p:cNvSpPr>
          <p:nvPr/>
        </p:nvSpPr>
        <p:spPr>
          <a:xfrm>
            <a:off x="8744494" y="3367252"/>
            <a:ext cx="2432739" cy="16711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/>
              <a:t>Patients who have a positive experience are more likely to stay engaged with their health care down the line. </a:t>
            </a:r>
            <a:endParaRPr lang="en-US" sz="2000">
              <a:cs typeface="Calibri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E71756-81B5-E2BD-500F-1B47461AE728}"/>
              </a:ext>
            </a:extLst>
          </p:cNvPr>
          <p:cNvCxnSpPr>
            <a:cxnSpLocks/>
          </p:cNvCxnSpPr>
          <p:nvPr/>
        </p:nvCxnSpPr>
        <p:spPr>
          <a:xfrm>
            <a:off x="3979817" y="1688665"/>
            <a:ext cx="0" cy="3705497"/>
          </a:xfrm>
          <a:prstGeom prst="line">
            <a:avLst/>
          </a:prstGeom>
          <a:ln w="25400" cmpd="tri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DFF2A5C-CF5A-277A-D4A8-A1DB88988B01}"/>
              </a:ext>
            </a:extLst>
          </p:cNvPr>
          <p:cNvCxnSpPr>
            <a:cxnSpLocks/>
          </p:cNvCxnSpPr>
          <p:nvPr/>
        </p:nvCxnSpPr>
        <p:spPr>
          <a:xfrm>
            <a:off x="7985759" y="1688664"/>
            <a:ext cx="0" cy="3705497"/>
          </a:xfrm>
          <a:prstGeom prst="line">
            <a:avLst/>
          </a:prstGeom>
          <a:ln w="25400" cmpd="tri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2D67075-1BD0-C64E-9B43-AEF28FC03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776" y="1976048"/>
            <a:ext cx="1188720" cy="11887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E6D93A4-D5B0-DF5E-1892-49DC7B8083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475" y="1959720"/>
            <a:ext cx="1205048" cy="12050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3A49F43-0B5B-3EF5-4541-A2AAA19E47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503" y="1976047"/>
            <a:ext cx="1188721" cy="118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331E7-B616-A004-614B-979C1EEA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</a:t>
            </a:r>
            <a:br>
              <a:rPr lang="en-US"/>
            </a:br>
            <a:r>
              <a:rPr lang="en-US"/>
              <a:t>the CAHPS</a:t>
            </a:r>
            <a:r>
              <a:rPr lang="en-US" baseline="30000"/>
              <a:t>®</a:t>
            </a:r>
            <a:r>
              <a:rPr lang="en-US"/>
              <a:t>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19C3F-174C-A6F3-633E-9D1161F70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1716" y="3147155"/>
            <a:ext cx="9328557" cy="31019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/>
              <a:t>Consumer Assessment of Healthcare Providers and Systems (CAHPS</a:t>
            </a:r>
            <a:r>
              <a:rPr lang="en-US" sz="2000" baseline="30000"/>
              <a:t>®</a:t>
            </a:r>
            <a:r>
              <a:rPr lang="en-US" sz="2000"/>
              <a:t>) </a:t>
            </a:r>
            <a:endParaRPr lang="en-US" sz="2000">
              <a:cs typeface="Calibri"/>
            </a:endParaRPr>
          </a:p>
          <a:p>
            <a:r>
              <a:rPr lang="en-US" sz="2000"/>
              <a:t>Standardized survey tool that asks members to evaluate their experience with their health plan and providers’ offices</a:t>
            </a:r>
            <a:endParaRPr lang="en-US" sz="2000">
              <a:cs typeface="Calibri"/>
            </a:endParaRPr>
          </a:p>
          <a:p>
            <a:r>
              <a:rPr lang="en-US" sz="2000"/>
              <a:t>Required by NCQA for accreditation and by CMS for Star Ratings</a:t>
            </a:r>
            <a:endParaRPr lang="en-US" sz="2000">
              <a:cs typeface="Calibri"/>
            </a:endParaRPr>
          </a:p>
          <a:p>
            <a:r>
              <a:rPr lang="en-US" sz="2000"/>
              <a:t>Provides a broad view of member issues and concerns</a:t>
            </a:r>
            <a:endParaRPr lang="en-US" sz="2000">
              <a:cs typeface="Calibri"/>
            </a:endParaRPr>
          </a:p>
          <a:p>
            <a:r>
              <a:rPr lang="en-US" sz="2000"/>
              <a:t>Sent to random sample each spring</a:t>
            </a:r>
            <a:endParaRPr lang="en-US" sz="2000">
              <a:cs typeface="Calibri"/>
            </a:endParaRPr>
          </a:p>
          <a:p>
            <a:r>
              <a:rPr lang="en-US" sz="2000"/>
              <a:t>Responses are anonymous</a:t>
            </a:r>
            <a:endParaRPr lang="en-US" sz="2000">
              <a:cs typeface="Calibri"/>
            </a:endParaRPr>
          </a:p>
          <a:p>
            <a:r>
              <a:rPr lang="en-US" sz="2000"/>
              <a:t>CAHPS</a:t>
            </a:r>
            <a:r>
              <a:rPr lang="en-US" sz="2000" baseline="30000"/>
              <a:t>® </a:t>
            </a:r>
            <a:r>
              <a:rPr lang="en-US" sz="2000"/>
              <a:t>is a registered trademark of the National Committee for Quality Assurance (NCQA).</a:t>
            </a:r>
            <a:endParaRPr lang="en-US" sz="2000">
              <a:cs typeface="Calibri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5C8A5EA-B2DD-A7B0-58BD-45CF4EEEA7F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808" y="1716575"/>
            <a:ext cx="4270375" cy="128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58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65B89-0D45-E526-57F0-64F77EF4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CAHPS</a:t>
            </a:r>
            <a:r>
              <a:rPr lang="en-US" baseline="30000"/>
              <a:t> ®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37460-B72C-3962-8890-CAA0178EC5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Healthcare industry is increasingly focused on patient experience.</a:t>
            </a:r>
          </a:p>
          <a:p>
            <a:r>
              <a:rPr lang="en-US"/>
              <a:t>Positive experience has been shown to improve clinical outcomes. </a:t>
            </a:r>
          </a:p>
          <a:p>
            <a:r>
              <a:rPr lang="en-US"/>
              <a:t>Any interaction with a provider or their office can impact member experience and perceived access to care.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7B70C0-B47B-85E2-60B4-5B2316CD83E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317734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799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483E-C86C-4F68-9135-1FC451A6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CAHPS</a:t>
            </a:r>
            <a:r>
              <a:rPr lang="en-US" baseline="30000"/>
              <a:t>®</a:t>
            </a:r>
            <a:r>
              <a:rPr lang="en-US"/>
              <a:t> Survey 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FB1C91-1695-E7F8-5DE0-DF077AD283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380018"/>
              </p:ext>
            </p:extLst>
          </p:nvPr>
        </p:nvGraphicFramePr>
        <p:xfrm>
          <a:off x="1532389" y="1713384"/>
          <a:ext cx="9127222" cy="3884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5011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60AAB10-5674-D0CD-EBD1-F6E9C3C24DCA}"/>
              </a:ext>
            </a:extLst>
          </p:cNvPr>
          <p:cNvSpPr/>
          <p:nvPr/>
        </p:nvSpPr>
        <p:spPr>
          <a:xfrm>
            <a:off x="1044489" y="1662617"/>
            <a:ext cx="5675290" cy="3534855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B631C-04D0-99F2-902B-59EEF4DB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CAHPS</a:t>
            </a:r>
            <a:r>
              <a:rPr lang="en-US" baseline="30000"/>
              <a:t>®</a:t>
            </a:r>
            <a:r>
              <a:rPr lang="en-US"/>
              <a:t> 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E3E36-2493-C9F9-A49F-1BCAE804A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685" y="1802138"/>
            <a:ext cx="7729728" cy="4224151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Getting Appointments and Care Quickly</a:t>
            </a:r>
          </a:p>
          <a:p>
            <a:r>
              <a:rPr lang="en-US"/>
              <a:t>Getting Needed Care</a:t>
            </a:r>
          </a:p>
          <a:p>
            <a:r>
              <a:rPr lang="en-US"/>
              <a:t>Care Coordination</a:t>
            </a:r>
          </a:p>
          <a:p>
            <a:r>
              <a:rPr lang="en-US"/>
              <a:t>How Well Doctors Communicate</a:t>
            </a:r>
          </a:p>
          <a:p>
            <a:r>
              <a:rPr lang="en-US"/>
              <a:t>Rating of Personal Doctor</a:t>
            </a:r>
          </a:p>
          <a:p>
            <a:r>
              <a:rPr lang="en-US"/>
              <a:t>Rating of Healthcare Quality</a:t>
            </a:r>
          </a:p>
          <a:p>
            <a:r>
              <a:rPr lang="en-US"/>
              <a:t>Getting Needed Prescription Drugs</a:t>
            </a:r>
          </a:p>
          <a:p>
            <a:r>
              <a:rPr lang="en-US"/>
              <a:t>Annual Flu Vaccine</a:t>
            </a:r>
          </a:p>
          <a:p>
            <a:r>
              <a:rPr lang="en-US"/>
              <a:t>Shared Decision Making</a:t>
            </a:r>
          </a:p>
          <a:p>
            <a:r>
              <a:rPr lang="en-US"/>
              <a:t>Rating of Health Plan</a:t>
            </a:r>
          </a:p>
          <a:p>
            <a:r>
              <a:rPr lang="en-US"/>
              <a:t>Customer Service</a:t>
            </a:r>
          </a:p>
          <a:p>
            <a:r>
              <a:rPr lang="en-US"/>
              <a:t>Access to Information</a:t>
            </a:r>
          </a:p>
          <a:p>
            <a:r>
              <a:rPr lang="en-US"/>
              <a:t>Rating of Drug Plan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968D09D-7B2E-04D6-74E4-DF9613FED1E3}"/>
              </a:ext>
            </a:extLst>
          </p:cNvPr>
          <p:cNvSpPr/>
          <p:nvPr/>
        </p:nvSpPr>
        <p:spPr>
          <a:xfrm>
            <a:off x="6937508" y="3396803"/>
            <a:ext cx="1091681" cy="415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4A61A-F702-D151-3889-CF6957D8AAC6}"/>
              </a:ext>
            </a:extLst>
          </p:cNvPr>
          <p:cNvSpPr txBox="1"/>
          <p:nvPr/>
        </p:nvSpPr>
        <p:spPr>
          <a:xfrm>
            <a:off x="8322044" y="2841215"/>
            <a:ext cx="2781355" cy="1015663"/>
          </a:xfrm>
          <a:prstGeom prst="rect">
            <a:avLst/>
          </a:prstGeom>
          <a:solidFill>
            <a:schemeClr val="accent2"/>
          </a:solidFill>
          <a:ln cap="rnd">
            <a:solidFill>
              <a:schemeClr val="accent1">
                <a:shade val="50000"/>
              </a:schemeClr>
            </a:solidFill>
            <a:beve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/>
              <a:t>Measures Impacted by USFHP Providers and their office staff</a:t>
            </a:r>
          </a:p>
        </p:txBody>
      </p:sp>
    </p:spTree>
    <p:extLst>
      <p:ext uri="{BB962C8B-B14F-4D97-AF65-F5344CB8AC3E}">
        <p14:creationId xmlns:p14="http://schemas.microsoft.com/office/powerpoint/2010/main" val="332484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DDB1-37E3-04D7-036E-2455C2E8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Access to Care 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58F190-9820-15B3-33DD-1290B52434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199665"/>
              </p:ext>
            </p:extLst>
          </p:nvPr>
        </p:nvGraphicFramePr>
        <p:xfrm>
          <a:off x="520959" y="1607162"/>
          <a:ext cx="11150082" cy="446376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313992">
                  <a:extLst>
                    <a:ext uri="{9D8B030D-6E8A-4147-A177-3AD203B41FA5}">
                      <a16:colId xmlns:a16="http://schemas.microsoft.com/office/drawing/2014/main" val="3527049124"/>
                    </a:ext>
                  </a:extLst>
                </a:gridCol>
                <a:gridCol w="5125617">
                  <a:extLst>
                    <a:ext uri="{9D8B030D-6E8A-4147-A177-3AD203B41FA5}">
                      <a16:colId xmlns:a16="http://schemas.microsoft.com/office/drawing/2014/main" val="2679183456"/>
                    </a:ext>
                  </a:extLst>
                </a:gridCol>
                <a:gridCol w="3710473">
                  <a:extLst>
                    <a:ext uri="{9D8B030D-6E8A-4147-A177-3AD203B41FA5}">
                      <a16:colId xmlns:a16="http://schemas.microsoft.com/office/drawing/2014/main" val="2602325230"/>
                    </a:ext>
                  </a:extLst>
                </a:gridCol>
              </a:tblGrid>
              <a:tr h="531846">
                <a:tc>
                  <a:txBody>
                    <a:bodyPr/>
                    <a:lstStyle/>
                    <a:p>
                      <a:r>
                        <a:rPr lang="en-US" sz="1400"/>
                        <a:t>CAHPS</a:t>
                      </a:r>
                      <a:r>
                        <a:rPr lang="en-US" sz="1400" baseline="30000"/>
                        <a:t>®</a:t>
                      </a:r>
                      <a:r>
                        <a:rPr lang="en-US" sz="1400"/>
                        <a:t>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CAHPS</a:t>
                      </a:r>
                      <a:r>
                        <a:rPr lang="en-US" sz="1400" baseline="30000"/>
                        <a:t>®</a:t>
                      </a:r>
                      <a:r>
                        <a:rPr lang="en-US" sz="1400"/>
                        <a:t> Survey Questions</a:t>
                      </a:r>
                    </a:p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Provider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983433"/>
                  </a:ext>
                </a:extLst>
              </a:tr>
              <a:tr h="90051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Getting Needed Care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>
                          <a:solidFill>
                            <a:schemeClr val="dk1"/>
                          </a:solidFill>
                          <a:effectLst/>
                        </a:rPr>
                        <a:t>In the last 6 months... 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="0" kern="1200">
                          <a:solidFill>
                            <a:schemeClr val="dk1"/>
                          </a:solidFill>
                          <a:effectLst/>
                        </a:rPr>
                        <a:t>How often did you get an appointment to see a specialist as soon as you needed it?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="0" kern="1200">
                          <a:solidFill>
                            <a:schemeClr val="dk1"/>
                          </a:solidFill>
                          <a:effectLst/>
                        </a:rPr>
                        <a:t>2. How often was it easy to get the care, tests, or treatment you needed? </a:t>
                      </a:r>
                      <a:endParaRPr lang="en-US" sz="14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 patients schedule appointments in a timely manner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 early morning walk-in or evening appointments.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Review, monitor, and audit prior authorization and referral practices, and evaluate how decisions are communicated to the patient.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support to address communication challenges across cultures, including access to interpreter services.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experience with provider and provider office staff, including communication and treated with courtesy/respect, can impact patient’s perception of access to care.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provider delays at time of appointment. </a:t>
                      </a:r>
                      <a:endParaRPr lang="en-US" sz="14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94719"/>
                  </a:ext>
                </a:extLst>
              </a:tr>
              <a:tr h="90051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Getting Care Quickly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>
                          <a:solidFill>
                            <a:schemeClr val="dk1"/>
                          </a:solidFill>
                          <a:effectLst/>
                        </a:rPr>
                        <a:t>In the last 6 months... 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="0" kern="1200">
                          <a:solidFill>
                            <a:schemeClr val="dk1"/>
                          </a:solidFill>
                          <a:effectLst/>
                        </a:rPr>
                        <a:t>When you needed care right away, how often did you get care as soon as you needed it?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="0" kern="1200">
                          <a:solidFill>
                            <a:schemeClr val="dk1"/>
                          </a:solidFill>
                          <a:effectLst/>
                        </a:rPr>
                        <a:t>How often did you get an appointment for a check-up or routine care as soon as you needed it?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="0" kern="1200">
                          <a:solidFill>
                            <a:schemeClr val="dk1"/>
                          </a:solidFill>
                          <a:effectLst/>
                        </a:rPr>
                        <a:t>How often did you see the person you came to see within 15 minutes of your appointment time? </a:t>
                      </a:r>
                      <a:endParaRPr lang="en-US" sz="14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75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636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1480-A759-4D81-5829-02EE475A8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 Coordination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8DF1EA-39EB-D1FE-D9E0-A88BE257C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103332"/>
              </p:ext>
            </p:extLst>
          </p:nvPr>
        </p:nvGraphicFramePr>
        <p:xfrm>
          <a:off x="681292" y="1930576"/>
          <a:ext cx="10842172" cy="343612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65641">
                  <a:extLst>
                    <a:ext uri="{9D8B030D-6E8A-4147-A177-3AD203B41FA5}">
                      <a16:colId xmlns:a16="http://schemas.microsoft.com/office/drawing/2014/main" val="3006244257"/>
                    </a:ext>
                  </a:extLst>
                </a:gridCol>
                <a:gridCol w="5145056">
                  <a:extLst>
                    <a:ext uri="{9D8B030D-6E8A-4147-A177-3AD203B41FA5}">
                      <a16:colId xmlns:a16="http://schemas.microsoft.com/office/drawing/2014/main" val="1149398012"/>
                    </a:ext>
                  </a:extLst>
                </a:gridCol>
                <a:gridCol w="3631475">
                  <a:extLst>
                    <a:ext uri="{9D8B030D-6E8A-4147-A177-3AD203B41FA5}">
                      <a16:colId xmlns:a16="http://schemas.microsoft.com/office/drawing/2014/main" val="369244933"/>
                    </a:ext>
                  </a:extLst>
                </a:gridCol>
              </a:tblGrid>
              <a:tr h="357641">
                <a:tc>
                  <a:txBody>
                    <a:bodyPr/>
                    <a:lstStyle/>
                    <a:p>
                      <a:r>
                        <a:rPr lang="en-US" sz="1400"/>
                        <a:t>CAHPS</a:t>
                      </a:r>
                      <a:r>
                        <a:rPr lang="en-US" sz="1400" baseline="30000"/>
                        <a:t>®</a:t>
                      </a:r>
                      <a:r>
                        <a:rPr lang="en-US" sz="1400"/>
                        <a:t>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CAHPS</a:t>
                      </a:r>
                      <a:r>
                        <a:rPr lang="en-US" sz="1400" baseline="30000"/>
                        <a:t>®</a:t>
                      </a:r>
                      <a:r>
                        <a:rPr lang="en-US" sz="1400"/>
                        <a:t> Survey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Provider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55897"/>
                  </a:ext>
                </a:extLst>
              </a:tr>
              <a:tr h="357641">
                <a:tc>
                  <a:txBody>
                    <a:bodyPr/>
                    <a:lstStyle/>
                    <a:p>
                      <a:r>
                        <a:rPr lang="en-US" sz="1400"/>
                        <a:t>Care Coordination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 the last 6 months… 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How often did your doctor have your medical records or other information about your care?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How often did someone from your personal doctor’s office follow up to give you test results?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How often did you get those test results (blood test, x-ray, or other tests) as soon as you needed them?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How often did you and your personal doctor talk about all the prescription medicines you were taking?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Did you get the help you needed from your personal doctor’s office to manage your care among these different providers and services?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How often did your personal doctor seem informed and up-to-date about the care you got from specialists?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Providers should encourage staff to collect information about past care and treatment, current medication list, and help to ensure the patient’s questions are answered.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Ensure patients are called about test results and/or any delays.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Monitor prior authorization and referral practices.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Share results with all applicable providers.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Help schedule appointments with specialists.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28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715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69C8B-5D8F-9685-7BE9-29DA7459E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Provider Communication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DD03F-DC7B-9E7F-25B6-C7D8D40FF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412506"/>
              </p:ext>
            </p:extLst>
          </p:nvPr>
        </p:nvGraphicFramePr>
        <p:xfrm>
          <a:off x="609600" y="2021912"/>
          <a:ext cx="10972800" cy="28092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8366">
                  <a:extLst>
                    <a:ext uri="{9D8B030D-6E8A-4147-A177-3AD203B41FA5}">
                      <a16:colId xmlns:a16="http://schemas.microsoft.com/office/drawing/2014/main" val="319604213"/>
                    </a:ext>
                  </a:extLst>
                </a:gridCol>
                <a:gridCol w="3631474">
                  <a:extLst>
                    <a:ext uri="{9D8B030D-6E8A-4147-A177-3AD203B41FA5}">
                      <a16:colId xmlns:a16="http://schemas.microsoft.com/office/drawing/2014/main" val="1189296628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156304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CAHPS</a:t>
                      </a:r>
                      <a:r>
                        <a:rPr lang="en-US" sz="1400" baseline="30000"/>
                        <a:t>®</a:t>
                      </a:r>
                      <a:r>
                        <a:rPr lang="en-US" sz="1400"/>
                        <a:t>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CAHPS</a:t>
                      </a:r>
                      <a:r>
                        <a:rPr lang="en-US" sz="1400" baseline="30000"/>
                        <a:t>®</a:t>
                      </a:r>
                      <a:r>
                        <a:rPr lang="en-US" sz="1400"/>
                        <a:t> Survey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Provider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9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How Well Doctors Communicate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 the last 6 months… 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How often did your personal doctor explain things in a way that was easy to understand?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How often did your personal doctor listen carefully to you?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How often did your personal doctor show respect for what you had to say?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/>
                        <a:t>How often did your personal doctor spend enough time with you?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Ensure beneficiaries feel respected by providers and office staff: 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sz="1400"/>
                        <a:t>Listen to patient and express understanding.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/>
                        <a:t>Ask if all questions have been addressed. 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sz="1400"/>
                        <a:t>Thank the patient for waiting, if appropriate.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/>
                        <a:t>Include patient in next steps and decision making.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Ensure that office staff are trained to handle sensitive situations.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Sit down during an appointment and make eye contact.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Be mindful of beneficiaries’ culture and language preferences.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3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41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D13D-E04A-4BFE-AE91-306DA355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 Rating Measures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6BE85E-3D16-011C-87FD-B3C6ECE68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933536"/>
              </p:ext>
            </p:extLst>
          </p:nvPr>
        </p:nvGraphicFramePr>
        <p:xfrm>
          <a:off x="836024" y="2037411"/>
          <a:ext cx="10441575" cy="32054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480525">
                  <a:extLst>
                    <a:ext uri="{9D8B030D-6E8A-4147-A177-3AD203B41FA5}">
                      <a16:colId xmlns:a16="http://schemas.microsoft.com/office/drawing/2014/main" val="330799656"/>
                    </a:ext>
                  </a:extLst>
                </a:gridCol>
                <a:gridCol w="3480525">
                  <a:extLst>
                    <a:ext uri="{9D8B030D-6E8A-4147-A177-3AD203B41FA5}">
                      <a16:colId xmlns:a16="http://schemas.microsoft.com/office/drawing/2014/main" val="1129369371"/>
                    </a:ext>
                  </a:extLst>
                </a:gridCol>
                <a:gridCol w="3480525">
                  <a:extLst>
                    <a:ext uri="{9D8B030D-6E8A-4147-A177-3AD203B41FA5}">
                      <a16:colId xmlns:a16="http://schemas.microsoft.com/office/drawing/2014/main" val="3791365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CAHPS</a:t>
                      </a:r>
                      <a:r>
                        <a:rPr lang="en-US" sz="1400" baseline="30000"/>
                        <a:t>®</a:t>
                      </a:r>
                      <a:r>
                        <a:rPr lang="en-US" sz="1400"/>
                        <a:t>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CAHPS</a:t>
                      </a:r>
                      <a:r>
                        <a:rPr lang="en-US" sz="1400" baseline="30000"/>
                        <a:t>®</a:t>
                      </a:r>
                      <a:r>
                        <a:rPr lang="en-US" sz="1400"/>
                        <a:t> Survey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Provider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688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Rating of Personal Doctor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Using any number from 0 to 10, where 0 is the worst possible and 10 is the best possible, what number would you use to rate your doctor?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Provider communication can impact the patient’s perception of overall ease of getting care and experience with needed healthcare.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Educate office staff on importance of patient experience and how every interaction matters.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Provide patient-centered care and service.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83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Rating of Specialist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Using any number from 0 to 10, where 0 is the worst possible and 10 is the best possible, what number would you use to rate your specialist?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390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Rating of Healthcare Quality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Using any number from 0 to 10, where 0 is the worst possible and 10 is the best possible, what number would you use to rate your health care?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791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98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23_ xmlns="5a5f64b6-7cb7-4edf-bc5c-56e483750c5a" xsi:nil="true"/>
    <TaxCatchAll xmlns="b20b82f1-719d-4a9e-bd66-ee52f07c7674" xsi:nil="true"/>
    <lcf76f155ced4ddcb4097134ff3c332f xmlns="5a5f64b6-7cb7-4edf-bc5c-56e483750c5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F5E055E06724287AA4C5EF9A8818B" ma:contentTypeVersion="17" ma:contentTypeDescription="Create a new document." ma:contentTypeScope="" ma:versionID="e186c97ed319a5317f8d90393442cbff">
  <xsd:schema xmlns:xsd="http://www.w3.org/2001/XMLSchema" xmlns:xs="http://www.w3.org/2001/XMLSchema" xmlns:p="http://schemas.microsoft.com/office/2006/metadata/properties" xmlns:ns2="5a5f64b6-7cb7-4edf-bc5c-56e483750c5a" xmlns:ns3="b20b82f1-719d-4a9e-bd66-ee52f07c7674" targetNamespace="http://schemas.microsoft.com/office/2006/metadata/properties" ma:root="true" ma:fieldsID="6908a630ab2ae3c70b831229049da579" ns2:_="" ns3:_="">
    <xsd:import namespace="5a5f64b6-7cb7-4edf-bc5c-56e483750c5a"/>
    <xsd:import namespace="b20b82f1-719d-4a9e-bd66-ee52f07c76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_x0023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f64b6-7cb7-4edf-bc5c-56e483750c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9ca3fe9-97a4-469b-a159-a738e2c7ab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0023_" ma:index="24" nillable="true" ma:displayName="#" ma:format="Dropdown" ma:internalName="_x0023_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0b82f1-719d-4a9e-bd66-ee52f07c76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8fcf6a-67c7-49d4-8ab0-da43546d19cb}" ma:internalName="TaxCatchAll" ma:showField="CatchAllData" ma:web="b20b82f1-719d-4a9e-bd66-ee52f07c76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A86224-1765-4471-A95F-20750BA920B1}">
  <ds:schemaRefs>
    <ds:schemaRef ds:uri="5a5f64b6-7cb7-4edf-bc5c-56e483750c5a"/>
    <ds:schemaRef ds:uri="b20b82f1-719d-4a9e-bd66-ee52f07c767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665EB45-711A-4745-BC00-290E204344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060C55-C562-438B-9EF8-8C3EFA3259C4}">
  <ds:schemaRefs>
    <ds:schemaRef ds:uri="5a5f64b6-7cb7-4edf-bc5c-56e483750c5a"/>
    <ds:schemaRef ds:uri="b20b82f1-719d-4a9e-bd66-ee52f07c76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CAHPS® Survey  Information for Providers</vt:lpstr>
      <vt:lpstr>Introduction to  the CAHPS® Survey</vt:lpstr>
      <vt:lpstr>Importance of CAHPS ®</vt:lpstr>
      <vt:lpstr>CAHPS® Survey Timeline</vt:lpstr>
      <vt:lpstr>CAHPS® Measures</vt:lpstr>
      <vt:lpstr>Access to Care </vt:lpstr>
      <vt:lpstr>Care Coordination</vt:lpstr>
      <vt:lpstr>Provider Communication</vt:lpstr>
      <vt:lpstr>Overall Rating Measures</vt:lpstr>
      <vt:lpstr>Best Practices for Communicating with Patients</vt:lpstr>
      <vt:lpstr>Improving Patient Experience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Cahps® Survey  Information for Providers</dc:title>
  <dc:creator>Magan West</dc:creator>
  <cp:revision>1</cp:revision>
  <dcterms:created xsi:type="dcterms:W3CDTF">2023-01-20T16:00:51Z</dcterms:created>
  <dcterms:modified xsi:type="dcterms:W3CDTF">2023-01-23T18:43:08Z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0x010100187F5E055E06724287AA4C5EF9A8818B</vt:lpwstr>
  </property>
  <property fmtid="{D5CDD505-2E9C-101B-9397-08002B2CF9AE}" pid="3" name="MediaServiceImageTags">
    <vt:lpwstr/>
  </property>
</Properties>
</file>